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kv" ContentType="video/unknown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346" r:id="rId2"/>
    <p:sldId id="304" r:id="rId3"/>
    <p:sldId id="257" r:id="rId4"/>
    <p:sldId id="258" r:id="rId5"/>
    <p:sldId id="305" r:id="rId6"/>
    <p:sldId id="350" r:id="rId7"/>
    <p:sldId id="295" r:id="rId8"/>
    <p:sldId id="296" r:id="rId9"/>
    <p:sldId id="303" r:id="rId10"/>
    <p:sldId id="302" r:id="rId11"/>
    <p:sldId id="306" r:id="rId12"/>
    <p:sldId id="307" r:id="rId13"/>
    <p:sldId id="300" r:id="rId14"/>
    <p:sldId id="301" r:id="rId15"/>
    <p:sldId id="352" r:id="rId16"/>
    <p:sldId id="354" r:id="rId17"/>
    <p:sldId id="353" r:id="rId18"/>
  </p:sldIdLst>
  <p:sldSz cx="12192000" cy="6858000"/>
  <p:notesSz cx="6858000" cy="9144000"/>
  <p:embeddedFontLst>
    <p:embeddedFont>
      <p:font typeface="나눔스퀘어_ac ExtraBold" panose="020B0600000101010101" pitchFamily="50" charset="-127"/>
      <p:bold r:id="rId21"/>
    </p:embeddedFont>
    <p:embeddedFont>
      <p:font typeface="나눔고딕OTF" panose="020D0604000000000000" pitchFamily="34" charset="-127"/>
      <p:regular r:id="rId22"/>
      <p:bold r:id="rId23"/>
    </p:embeddedFont>
    <p:embeddedFont>
      <p:font typeface="맑은 고딕" panose="020B0503020000020004" pitchFamily="50" charset="-127"/>
      <p:regular r:id="rId24"/>
      <p:bold r:id="rId2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이 찬희" initials="이찬" lastIdx="2" clrIdx="0">
    <p:extLst>
      <p:ext uri="{19B8F6BF-5375-455C-9EA6-DF929625EA0E}">
        <p15:presenceInfo xmlns:p15="http://schemas.microsoft.com/office/powerpoint/2012/main" userId="7ddac02e1c0db51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5F2"/>
    <a:srgbClr val="FFD37B"/>
    <a:srgbClr val="A7E2F0"/>
    <a:srgbClr val="9CD5E2"/>
    <a:srgbClr val="5870B4"/>
    <a:srgbClr val="85FFEA"/>
    <a:srgbClr val="DEADFF"/>
    <a:srgbClr val="C5D3FF"/>
    <a:srgbClr val="00307E"/>
    <a:srgbClr val="1FFB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BDBED569-4797-4DF1-A0F4-6AAB3CD982D8}" styleName="밝은 스타일 3 - 강조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9C7853C-536D-4A76-A0AE-DD22124D55A5}" styleName="테마 스타일 1 - 강조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1FECB4D8-DB02-4DC6-A0A2-4F2EBAE1DC90}" styleName="보통 스타일 1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972" autoAdjust="0"/>
    <p:restoredTop sz="95214" autoAdjust="0"/>
  </p:normalViewPr>
  <p:slideViewPr>
    <p:cSldViewPr snapToGrid="0">
      <p:cViewPr varScale="1">
        <p:scale>
          <a:sx n="85" d="100"/>
          <a:sy n="85" d="100"/>
        </p:scale>
        <p:origin x="77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864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ych07\B4_&#48152;&#46020;&#52404;&#44277;&#51221;(Wafer)\&#48512;&#54616;&#48516;&#49437;%20&#50641;&#49472;&#47196;%20&#48516;&#49437;.csv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당사 매출상승률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31750" cap="rnd">
              <a:solidFill>
                <a:srgbClr val="0085F2"/>
              </a:solidFill>
              <a:round/>
            </a:ln>
            <a:effectLst/>
          </c:spPr>
          <c:marker>
            <c:symbol val="circle"/>
            <c:size val="17"/>
            <c:spPr>
              <a:solidFill>
                <a:srgbClr val="0085F2"/>
              </a:solidFill>
              <a:ln>
                <a:solidFill>
                  <a:srgbClr val="0085F2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Sheet1!$A$2:$E$2</c:f>
              <c:numCache>
                <c:formatCode>General</c:formatCode>
                <c:ptCount val="5"/>
                <c:pt idx="0">
                  <c:v>2018.12</c:v>
                </c:pt>
                <c:pt idx="1">
                  <c:v>2019.06</c:v>
                </c:pt>
                <c:pt idx="2">
                  <c:v>2019.12</c:v>
                </c:pt>
                <c:pt idx="3">
                  <c:v>2020.06</c:v>
                </c:pt>
                <c:pt idx="4">
                  <c:v>2020.12</c:v>
                </c:pt>
              </c:numCache>
            </c:numRef>
          </c:cat>
          <c:val>
            <c:numRef>
              <c:f>Sheet1!$A$3:$E$3</c:f>
              <c:numCache>
                <c:formatCode>0%</c:formatCode>
                <c:ptCount val="5"/>
                <c:pt idx="0">
                  <c:v>0.17</c:v>
                </c:pt>
                <c:pt idx="1">
                  <c:v>0.13</c:v>
                </c:pt>
                <c:pt idx="2">
                  <c:v>0.08</c:v>
                </c:pt>
                <c:pt idx="3">
                  <c:v>0.05</c:v>
                </c:pt>
                <c:pt idx="4">
                  <c:v>0.04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311-4191-99BE-3F55AC545B21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1946284831"/>
        <c:axId val="1946284415"/>
      </c:lineChart>
      <c:catAx>
        <c:axId val="1946284831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946284415"/>
        <c:crosses val="autoZero"/>
        <c:auto val="1"/>
        <c:lblAlgn val="ctr"/>
        <c:lblOffset val="100"/>
        <c:noMultiLvlLbl val="0"/>
      </c:catAx>
      <c:valAx>
        <c:axId val="1946284415"/>
        <c:scaling>
          <c:orientation val="minMax"/>
        </c:scaling>
        <c:delete val="0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0%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94628483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>
      <a:outerShdw blurRad="50800" dist="38100" dir="2700000" algn="tl" rotWithShape="0">
        <a:prstClr val="black">
          <a:alpha val="40000"/>
        </a:prstClr>
      </a:outerShdw>
    </a:effectLst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'부하분석 엑셀로 분석'!$C$1</c:f>
              <c:strCache>
                <c:ptCount val="1"/>
                <c:pt idx="0">
                  <c:v>총생산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val>
            <c:numRef>
              <c:f>'부하분석 엑셀로 분석'!$C$2:$C$83</c:f>
              <c:numCache>
                <c:formatCode>General</c:formatCode>
                <c:ptCount val="82"/>
                <c:pt idx="0">
                  <c:v>62814</c:v>
                </c:pt>
                <c:pt idx="1">
                  <c:v>25992</c:v>
                </c:pt>
                <c:pt idx="2">
                  <c:v>64980</c:v>
                </c:pt>
                <c:pt idx="3">
                  <c:v>25992</c:v>
                </c:pt>
                <c:pt idx="4">
                  <c:v>88806</c:v>
                </c:pt>
                <c:pt idx="5">
                  <c:v>25992</c:v>
                </c:pt>
                <c:pt idx="6">
                  <c:v>64980</c:v>
                </c:pt>
                <c:pt idx="7">
                  <c:v>25992</c:v>
                </c:pt>
                <c:pt idx="8">
                  <c:v>62814</c:v>
                </c:pt>
                <c:pt idx="9">
                  <c:v>64980</c:v>
                </c:pt>
                <c:pt idx="10">
                  <c:v>25992</c:v>
                </c:pt>
                <c:pt idx="11">
                  <c:v>62814</c:v>
                </c:pt>
                <c:pt idx="12">
                  <c:v>25992</c:v>
                </c:pt>
                <c:pt idx="13">
                  <c:v>71478</c:v>
                </c:pt>
                <c:pt idx="14">
                  <c:v>25992</c:v>
                </c:pt>
                <c:pt idx="15">
                  <c:v>62814</c:v>
                </c:pt>
                <c:pt idx="16">
                  <c:v>25992</c:v>
                </c:pt>
                <c:pt idx="17">
                  <c:v>62814</c:v>
                </c:pt>
                <c:pt idx="18">
                  <c:v>62814</c:v>
                </c:pt>
                <c:pt idx="19">
                  <c:v>25992</c:v>
                </c:pt>
                <c:pt idx="20">
                  <c:v>47652</c:v>
                </c:pt>
                <c:pt idx="21">
                  <c:v>25992</c:v>
                </c:pt>
                <c:pt idx="22">
                  <c:v>93138</c:v>
                </c:pt>
                <c:pt idx="23">
                  <c:v>25992</c:v>
                </c:pt>
                <c:pt idx="24">
                  <c:v>62814</c:v>
                </c:pt>
                <c:pt idx="25">
                  <c:v>25992</c:v>
                </c:pt>
                <c:pt idx="26">
                  <c:v>62814</c:v>
                </c:pt>
                <c:pt idx="27">
                  <c:v>62814</c:v>
                </c:pt>
                <c:pt idx="28">
                  <c:v>25992</c:v>
                </c:pt>
                <c:pt idx="29">
                  <c:v>62814</c:v>
                </c:pt>
                <c:pt idx="30">
                  <c:v>25992</c:v>
                </c:pt>
                <c:pt idx="31">
                  <c:v>90972</c:v>
                </c:pt>
                <c:pt idx="32">
                  <c:v>25992</c:v>
                </c:pt>
                <c:pt idx="33">
                  <c:v>62814</c:v>
                </c:pt>
                <c:pt idx="34">
                  <c:v>25992</c:v>
                </c:pt>
                <c:pt idx="35">
                  <c:v>60648</c:v>
                </c:pt>
                <c:pt idx="36">
                  <c:v>62814</c:v>
                </c:pt>
                <c:pt idx="37">
                  <c:v>25992</c:v>
                </c:pt>
                <c:pt idx="38">
                  <c:v>51984</c:v>
                </c:pt>
                <c:pt idx="39">
                  <c:v>23826</c:v>
                </c:pt>
                <c:pt idx="40">
                  <c:v>97470</c:v>
                </c:pt>
                <c:pt idx="41">
                  <c:v>23826</c:v>
                </c:pt>
                <c:pt idx="42">
                  <c:v>56316</c:v>
                </c:pt>
                <c:pt idx="43">
                  <c:v>19494</c:v>
                </c:pt>
                <c:pt idx="44">
                  <c:v>56316</c:v>
                </c:pt>
                <c:pt idx="45">
                  <c:v>56316</c:v>
                </c:pt>
                <c:pt idx="46">
                  <c:v>19494</c:v>
                </c:pt>
                <c:pt idx="47">
                  <c:v>43320</c:v>
                </c:pt>
                <c:pt idx="48">
                  <c:v>19494</c:v>
                </c:pt>
                <c:pt idx="49">
                  <c:v>93138</c:v>
                </c:pt>
                <c:pt idx="50">
                  <c:v>19494</c:v>
                </c:pt>
                <c:pt idx="51">
                  <c:v>56316</c:v>
                </c:pt>
                <c:pt idx="52">
                  <c:v>19494</c:v>
                </c:pt>
                <c:pt idx="53">
                  <c:v>56316</c:v>
                </c:pt>
                <c:pt idx="54">
                  <c:v>56316</c:v>
                </c:pt>
                <c:pt idx="55">
                  <c:v>19494</c:v>
                </c:pt>
                <c:pt idx="56">
                  <c:v>56316</c:v>
                </c:pt>
                <c:pt idx="57">
                  <c:v>19494</c:v>
                </c:pt>
                <c:pt idx="58">
                  <c:v>75810</c:v>
                </c:pt>
                <c:pt idx="59">
                  <c:v>19494</c:v>
                </c:pt>
                <c:pt idx="60">
                  <c:v>56316</c:v>
                </c:pt>
                <c:pt idx="61">
                  <c:v>19494</c:v>
                </c:pt>
                <c:pt idx="62">
                  <c:v>56316</c:v>
                </c:pt>
                <c:pt idx="63">
                  <c:v>56316</c:v>
                </c:pt>
                <c:pt idx="64">
                  <c:v>19494</c:v>
                </c:pt>
                <c:pt idx="65">
                  <c:v>56316</c:v>
                </c:pt>
                <c:pt idx="66">
                  <c:v>19494</c:v>
                </c:pt>
                <c:pt idx="67">
                  <c:v>93138</c:v>
                </c:pt>
                <c:pt idx="68">
                  <c:v>19494</c:v>
                </c:pt>
                <c:pt idx="69">
                  <c:v>56316</c:v>
                </c:pt>
                <c:pt idx="70">
                  <c:v>19494</c:v>
                </c:pt>
                <c:pt idx="71">
                  <c:v>38988</c:v>
                </c:pt>
                <c:pt idx="72">
                  <c:v>56316</c:v>
                </c:pt>
                <c:pt idx="73">
                  <c:v>19494</c:v>
                </c:pt>
                <c:pt idx="74">
                  <c:v>56316</c:v>
                </c:pt>
                <c:pt idx="75">
                  <c:v>19494</c:v>
                </c:pt>
                <c:pt idx="76">
                  <c:v>73644</c:v>
                </c:pt>
                <c:pt idx="77">
                  <c:v>19494</c:v>
                </c:pt>
                <c:pt idx="78">
                  <c:v>56316</c:v>
                </c:pt>
                <c:pt idx="79">
                  <c:v>19494</c:v>
                </c:pt>
                <c:pt idx="80">
                  <c:v>56316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399-485B-94CA-270C1E08499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800830527"/>
        <c:axId val="800831359"/>
      </c:barChart>
      <c:catAx>
        <c:axId val="800830527"/>
        <c:scaling>
          <c:orientation val="minMax"/>
        </c:scaling>
        <c:delete val="1"/>
        <c:axPos val="b"/>
        <c:majorTickMark val="out"/>
        <c:minorTickMark val="none"/>
        <c:tickLblPos val="nextTo"/>
        <c:crossAx val="800831359"/>
        <c:crosses val="autoZero"/>
        <c:auto val="1"/>
        <c:lblAlgn val="ctr"/>
        <c:lblOffset val="100"/>
        <c:noMultiLvlLbl val="0"/>
      </c:catAx>
      <c:valAx>
        <c:axId val="80083135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800830527"/>
        <c:crosses val="autoZero"/>
        <c:crossBetween val="between"/>
      </c:valAx>
      <c:spPr>
        <a:noFill/>
        <a:ln w="25400">
          <a:noFill/>
        </a:ln>
        <a:effectLst/>
      </c:spPr>
    </c:plotArea>
    <c:legend>
      <c:legendPos val="tr"/>
      <c:layout>
        <c:manualLayout>
          <c:xMode val="edge"/>
          <c:yMode val="edge"/>
          <c:x val="0.71941226434711503"/>
          <c:y val="0.20204822355713528"/>
          <c:w val="0.21517482985764785"/>
          <c:h val="0.17575981840518218"/>
        </c:manualLayout>
      </c:layout>
      <c:overlay val="1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8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>
      <cs:styleClr val="auto"/>
    </cs:fillRef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1197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17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BBD68D6B-3A93-4A74-9319-ECEF7A59E47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5BEB194-66BF-46A3-A1DF-7080A2CBB88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D91A94-71E1-4D3D-A196-21319C566187}" type="datetimeFigureOut">
              <a:rPr lang="ko-KR" altLang="en-US" smtClean="0"/>
              <a:t>2021-09-09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487C893-AD14-4CCA-8728-7A620C05158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1E30B42-0DC9-4AF9-ADD4-F97F3577D30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A1656D-AA24-487A-BB91-CEF70D3FE3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619155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115036-1951-48CD-BC53-0DE69B741A28}" type="datetimeFigureOut">
              <a:rPr lang="ko-KR" altLang="en-US" smtClean="0"/>
              <a:t>2021-09-09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E38D6E-1A5B-4276-ABDD-C44BC7B80D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56515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7D265E-CEA3-40F2-81BE-416F1DE688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508D624-20A6-403A-82DB-BE1CE208C4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1D948BC-C640-44EA-8D4B-70A8F43E3D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221C1-12A0-4B02-B253-32A944545C2C}" type="datetime1">
              <a:rPr lang="ko-KR" altLang="en-US" smtClean="0"/>
              <a:t>2021-09-09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584D36E-D23D-4E4E-97F3-3CA4451A22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0E71220-00E8-42EB-9CF3-F4E73538D4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0"/>
            <a:ext cx="2743200" cy="365125"/>
          </a:xfrm>
          <a:prstGeom prst="rect">
            <a:avLst/>
          </a:prstGeom>
        </p:spPr>
        <p:txBody>
          <a:bodyPr/>
          <a:lstStyle/>
          <a:p>
            <a:fld id="{7C35AA06-5F22-4BC2-B40C-D07DE322E8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28122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426EB1-7680-476D-AC46-40099ED6CE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D46B7CF-95B6-4755-AD86-D32944E7CD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7455A2C-8183-4A12-B396-E2D1838D7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12E4B-AD37-40B9-8853-7BF15AD57C68}" type="datetime1">
              <a:rPr lang="ko-KR" altLang="en-US" smtClean="0"/>
              <a:t>2021-09-09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E929BA0-5082-41B2-9F25-955553C726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6B294976-0653-4512-A6CA-696C9B35F2EB}"/>
              </a:ext>
            </a:extLst>
          </p:cNvPr>
          <p:cNvSpPr txBox="1">
            <a:spLocks/>
          </p:cNvSpPr>
          <p:nvPr userDrawn="1"/>
        </p:nvSpPr>
        <p:spPr>
          <a:xfrm>
            <a:off x="9296400" y="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C35AA06-5F22-4BC2-B40C-D07DE322E8D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32572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4844A21-F35B-460B-BF89-8DA65C0D018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AB310D9-A00D-4F05-A388-EBB832156E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3A06DF3-3F2B-44F7-994E-C30C2EBF7D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596D9-C2FA-45CF-BD3C-6322920D9FFA}" type="datetime1">
              <a:rPr lang="ko-KR" altLang="en-US" smtClean="0"/>
              <a:t>2021-09-09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C3D6CE9-C215-4957-AC2E-3C588519F1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96D4E3D5-0E66-4318-9DC8-688B6714CE41}"/>
              </a:ext>
            </a:extLst>
          </p:cNvPr>
          <p:cNvSpPr txBox="1">
            <a:spLocks/>
          </p:cNvSpPr>
          <p:nvPr userDrawn="1"/>
        </p:nvSpPr>
        <p:spPr>
          <a:xfrm>
            <a:off x="9296400" y="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C35AA06-5F22-4BC2-B40C-D07DE322E8D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74510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930805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DED66A-FD0C-4E11-B6F4-6F8BB84A2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4530238-CFD4-4C58-B375-3CDD0ECECE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48330BB-1BFA-4CDC-B53E-AE05ABA292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645533-8E38-4E4A-94D6-D5FA5DECF856}" type="datetime1">
              <a:rPr lang="ko-KR" altLang="en-US" smtClean="0"/>
              <a:t>2021-09-09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39E9AD8-CB61-4978-8B9A-E8E4DA87CC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D1451FEF-0AFD-4143-8E0A-A2523FC1B7C7}"/>
              </a:ext>
            </a:extLst>
          </p:cNvPr>
          <p:cNvSpPr txBox="1">
            <a:spLocks/>
          </p:cNvSpPr>
          <p:nvPr userDrawn="1"/>
        </p:nvSpPr>
        <p:spPr>
          <a:xfrm>
            <a:off x="9296400" y="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C35AA06-5F22-4BC2-B40C-D07DE322E8DE}" type="slidenum">
              <a:rPr lang="ko-KR" altLang="en-US" smtClean="0">
                <a:solidFill>
                  <a:schemeClr val="bg1"/>
                </a:solidFill>
              </a:rPr>
              <a:pPr/>
              <a:t>‹#›</a:t>
            </a:fld>
            <a:endParaRPr lang="ko-KR" alt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5129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CD309D-8CF6-4333-B03F-37E6DB53F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4E1EBBD-30F3-4D26-95CF-15398A1D7A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44D8C8F-5CBD-42D2-A5D0-7056DC965A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84658-7531-4487-8184-1609682F6A4C}" type="datetime1">
              <a:rPr lang="ko-KR" altLang="en-US" smtClean="0"/>
              <a:t>2021-09-09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4B147B0-2B98-4175-907E-6B53C431F2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EC8B02F1-76EC-41BF-B46B-86564C673DA7}"/>
              </a:ext>
            </a:extLst>
          </p:cNvPr>
          <p:cNvSpPr txBox="1">
            <a:spLocks/>
          </p:cNvSpPr>
          <p:nvPr userDrawn="1"/>
        </p:nvSpPr>
        <p:spPr>
          <a:xfrm>
            <a:off x="9296400" y="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C35AA06-5F22-4BC2-B40C-D07DE322E8DE}" type="slidenum">
              <a:rPr lang="ko-KR" altLang="en-US" smtClean="0">
                <a:solidFill>
                  <a:schemeClr val="bg1"/>
                </a:solidFill>
              </a:rPr>
              <a:pPr/>
              <a:t>‹#›</a:t>
            </a:fld>
            <a:endParaRPr lang="ko-KR" alt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75022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C67DF8-28BF-4F91-AA14-89C3A2D3AB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CE0920C-0CAA-44CF-9227-DDDB556EEA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10BC896-CC04-4695-B098-1C60D09095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A04BE57-54B8-4265-B09A-7F7A82E7F9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D8F2E-8136-49A2-B5A8-FEF1294EE409}" type="datetime1">
              <a:rPr lang="ko-KR" altLang="en-US" smtClean="0"/>
              <a:t>2021-09-09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FC01680-92F1-4836-B00B-F44D5423A5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슬라이드 번호 개체 틀 5">
            <a:extLst>
              <a:ext uri="{FF2B5EF4-FFF2-40B4-BE49-F238E27FC236}">
                <a16:creationId xmlns:a16="http://schemas.microsoft.com/office/drawing/2014/main" id="{15C2ACD2-9556-45A0-B8C0-C952C03A89E2}"/>
              </a:ext>
            </a:extLst>
          </p:cNvPr>
          <p:cNvSpPr txBox="1">
            <a:spLocks/>
          </p:cNvSpPr>
          <p:nvPr userDrawn="1"/>
        </p:nvSpPr>
        <p:spPr>
          <a:xfrm>
            <a:off x="9296400" y="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C35AA06-5F22-4BC2-B40C-D07DE322E8D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81307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4A4CBD-1535-415F-B485-E53EF824C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F5532F4-9504-45E4-843B-D0E2DE4B53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2BB630A-D8A1-491B-8095-C7F60C4172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56CE3D9-333E-4F2D-97AC-EBC45DA2EA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F37A961-36FF-4489-9CDC-2F5F996D086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6E90BCE-D6C9-4497-8FEC-0265E6D404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3EB80-A7BF-4518-AD0D-3B7A1BB331C2}" type="datetime1">
              <a:rPr lang="ko-KR" altLang="en-US" smtClean="0"/>
              <a:t>2021-09-09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A6C7FF0-8BC4-4152-BB55-8B9D5217D4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0" name="슬라이드 번호 개체 틀 5">
            <a:extLst>
              <a:ext uri="{FF2B5EF4-FFF2-40B4-BE49-F238E27FC236}">
                <a16:creationId xmlns:a16="http://schemas.microsoft.com/office/drawing/2014/main" id="{00E7FB2A-04FB-4372-808F-465B8D7264DB}"/>
              </a:ext>
            </a:extLst>
          </p:cNvPr>
          <p:cNvSpPr txBox="1">
            <a:spLocks/>
          </p:cNvSpPr>
          <p:nvPr userDrawn="1"/>
        </p:nvSpPr>
        <p:spPr>
          <a:xfrm>
            <a:off x="9296400" y="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C35AA06-5F22-4BC2-B40C-D07DE322E8D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64328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BF448D-D937-4E96-8C89-8E6734742A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A0053FB-7641-4C01-AA62-0F99E26692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3AD48-02AB-4AE0-A4BB-BAC30E0AA424}" type="datetime1">
              <a:rPr lang="ko-KR" altLang="en-US" smtClean="0"/>
              <a:t>2021-09-09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10D575A-6D7E-4918-AD56-AFAA0AD4F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12A8731-A88D-4A74-921B-7A6CE9F7BB82}"/>
              </a:ext>
            </a:extLst>
          </p:cNvPr>
          <p:cNvSpPr txBox="1">
            <a:spLocks/>
          </p:cNvSpPr>
          <p:nvPr userDrawn="1"/>
        </p:nvSpPr>
        <p:spPr>
          <a:xfrm>
            <a:off x="9296400" y="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C35AA06-5F22-4BC2-B40C-D07DE322E8D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90077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B1B38DA-94A8-4DED-9A48-97223079CA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A37C5-5BB8-4F4A-92A3-A67F35925931}" type="datetime1">
              <a:rPr lang="ko-KR" altLang="en-US" smtClean="0"/>
              <a:t>2021-09-09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772E8BA-E550-4F1F-870A-7BD635E91C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5">
            <a:extLst>
              <a:ext uri="{FF2B5EF4-FFF2-40B4-BE49-F238E27FC236}">
                <a16:creationId xmlns:a16="http://schemas.microsoft.com/office/drawing/2014/main" id="{2ABC9609-ECE9-4654-B983-B09F34EA64D2}"/>
              </a:ext>
            </a:extLst>
          </p:cNvPr>
          <p:cNvSpPr txBox="1">
            <a:spLocks/>
          </p:cNvSpPr>
          <p:nvPr userDrawn="1"/>
        </p:nvSpPr>
        <p:spPr>
          <a:xfrm>
            <a:off x="9296400" y="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C35AA06-5F22-4BC2-B40C-D07DE322E8D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19744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411453-5E3F-432F-BC52-AD9431B7DA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F08E90A-762A-44F3-BA3A-B203762F59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71624E3-0BC6-47A7-A864-6AD08D6EF7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836847E-7720-4C2C-8B6F-E7460FD168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B507C-D2D7-42F0-A612-522D8501B5FB}" type="datetime1">
              <a:rPr lang="ko-KR" altLang="en-US" smtClean="0"/>
              <a:t>2021-09-09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4532195-95C2-49CE-BEB9-E33ABF5A1F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슬라이드 번호 개체 틀 5">
            <a:extLst>
              <a:ext uri="{FF2B5EF4-FFF2-40B4-BE49-F238E27FC236}">
                <a16:creationId xmlns:a16="http://schemas.microsoft.com/office/drawing/2014/main" id="{9009960A-5426-42E1-A23B-42A42B04BC42}"/>
              </a:ext>
            </a:extLst>
          </p:cNvPr>
          <p:cNvSpPr txBox="1">
            <a:spLocks/>
          </p:cNvSpPr>
          <p:nvPr userDrawn="1"/>
        </p:nvSpPr>
        <p:spPr>
          <a:xfrm>
            <a:off x="9296400" y="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C35AA06-5F22-4BC2-B40C-D07DE322E8D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78240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B2EF14-6C1C-4EB5-9013-94642A3882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D841CF6-5793-43CA-AB23-054067EF184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127AA9D-5F19-4E13-A5E5-A16DE8FCC9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5D3303A-3B61-4762-872F-1F2DD216D4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4127A0-B6EB-473C-A084-C70FD00284D9}" type="datetime1">
              <a:rPr lang="ko-KR" altLang="en-US" smtClean="0"/>
              <a:t>2021-09-09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BEA2749-0BEE-4135-BF62-E929236DBE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슬라이드 번호 개체 틀 5">
            <a:extLst>
              <a:ext uri="{FF2B5EF4-FFF2-40B4-BE49-F238E27FC236}">
                <a16:creationId xmlns:a16="http://schemas.microsoft.com/office/drawing/2014/main" id="{6675C2D4-73AC-42D7-BCF0-C2E5F5EA9D07}"/>
              </a:ext>
            </a:extLst>
          </p:cNvPr>
          <p:cNvSpPr txBox="1">
            <a:spLocks/>
          </p:cNvSpPr>
          <p:nvPr userDrawn="1"/>
        </p:nvSpPr>
        <p:spPr>
          <a:xfrm>
            <a:off x="9296400" y="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C35AA06-5F22-4BC2-B40C-D07DE322E8D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08454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C89430E-73F4-492A-97BB-936F418778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1CF5229-FCA0-4022-A94A-99291B2EDC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495DA9A-CE46-4340-A09C-83B1EC05AA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EB3CE4-7287-42FD-B5C4-A66898974C38}" type="datetime1">
              <a:rPr lang="ko-KR" altLang="en-US" smtClean="0"/>
              <a:t>2021-09-09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5DA37DC-83CB-4AD8-8CDF-F990D46DB4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A223FCA4-30DB-4274-802D-9ED2D9E8CB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96400" y="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7C35AA06-5F22-4BC2-B40C-D07DE322E8D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82628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hdphoto" Target="../media/hdphoto11.wdp"/><Relationship Id="rId3" Type="http://schemas.openxmlformats.org/officeDocument/2006/relationships/image" Target="../media/image29.png"/><Relationship Id="rId7" Type="http://schemas.openxmlformats.org/officeDocument/2006/relationships/image" Target="../media/image3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microsoft.com/office/2007/relationships/hdphoto" Target="../media/hdphoto10.wdp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4.png"/><Relationship Id="rId3" Type="http://schemas.openxmlformats.org/officeDocument/2006/relationships/image" Target="../media/image38.png"/><Relationship Id="rId7" Type="http://schemas.openxmlformats.org/officeDocument/2006/relationships/image" Target="../media/image40.png"/><Relationship Id="rId12" Type="http://schemas.openxmlformats.org/officeDocument/2006/relationships/image" Target="../media/image4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microsoft.com/office/2007/relationships/hdphoto" Target="../media/hdphoto9.wdp"/><Relationship Id="rId11" Type="http://schemas.openxmlformats.org/officeDocument/2006/relationships/image" Target="../media/image42.png"/><Relationship Id="rId5" Type="http://schemas.openxmlformats.org/officeDocument/2006/relationships/image" Target="../media/image24.png"/><Relationship Id="rId10" Type="http://schemas.microsoft.com/office/2007/relationships/hdphoto" Target="../media/hdphoto12.wdp"/><Relationship Id="rId4" Type="http://schemas.openxmlformats.org/officeDocument/2006/relationships/image" Target="../media/image39.png"/><Relationship Id="rId9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5" Type="http://schemas.openxmlformats.org/officeDocument/2006/relationships/image" Target="../media/image45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tags" Target="../tags/tag13.xm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tags" Target="../tags/tag12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5" Type="http://schemas.openxmlformats.org/officeDocument/2006/relationships/tags" Target="../tags/tag5.xml"/><Relationship Id="rId15" Type="http://schemas.openxmlformats.org/officeDocument/2006/relationships/slideLayout" Target="../slideLayouts/slideLayout7.xml"/><Relationship Id="rId10" Type="http://schemas.openxmlformats.org/officeDocument/2006/relationships/tags" Target="../tags/tag10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tags" Target="../tags/tag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chart" Target="../charts/char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6.png"/><Relationship Id="rId7" Type="http://schemas.openxmlformats.org/officeDocument/2006/relationships/image" Target="../media/image10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17.png"/><Relationship Id="rId18" Type="http://schemas.microsoft.com/office/2007/relationships/hdphoto" Target="../media/hdphoto8.wdp"/><Relationship Id="rId3" Type="http://schemas.openxmlformats.org/officeDocument/2006/relationships/image" Target="../media/image12.png"/><Relationship Id="rId7" Type="http://schemas.openxmlformats.org/officeDocument/2006/relationships/image" Target="../media/image14.png"/><Relationship Id="rId12" Type="http://schemas.microsoft.com/office/2007/relationships/hdphoto" Target="../media/hdphoto5.wdp"/><Relationship Id="rId17" Type="http://schemas.openxmlformats.org/officeDocument/2006/relationships/image" Target="../media/image19.png"/><Relationship Id="rId2" Type="http://schemas.openxmlformats.org/officeDocument/2006/relationships/image" Target="../media/image2.png"/><Relationship Id="rId16" Type="http://schemas.microsoft.com/office/2007/relationships/hdphoto" Target="../media/hdphoto7.wdp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16.png"/><Relationship Id="rId5" Type="http://schemas.openxmlformats.org/officeDocument/2006/relationships/image" Target="../media/image13.png"/><Relationship Id="rId15" Type="http://schemas.openxmlformats.org/officeDocument/2006/relationships/image" Target="../media/image18.png"/><Relationship Id="rId10" Type="http://schemas.microsoft.com/office/2007/relationships/hdphoto" Target="../media/hdphoto4.wdp"/><Relationship Id="rId19" Type="http://schemas.openxmlformats.org/officeDocument/2006/relationships/image" Target="../media/image20.png"/><Relationship Id="rId4" Type="http://schemas.microsoft.com/office/2007/relationships/hdphoto" Target="../media/hdphoto1.wdp"/><Relationship Id="rId9" Type="http://schemas.openxmlformats.org/officeDocument/2006/relationships/image" Target="../media/image15.png"/><Relationship Id="rId14" Type="http://schemas.microsoft.com/office/2007/relationships/hdphoto" Target="../media/hdphoto6.wdp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microsoft.com/office/2007/relationships/hdphoto" Target="../media/hdphoto9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714BF3E-45C4-4AEA-9B2B-8FAA50365C42}"/>
              </a:ext>
            </a:extLst>
          </p:cNvPr>
          <p:cNvSpPr/>
          <p:nvPr/>
        </p:nvSpPr>
        <p:spPr>
          <a:xfrm>
            <a:off x="1930241" y="988051"/>
            <a:ext cx="8597153" cy="1461244"/>
          </a:xfrm>
          <a:prstGeom prst="roundRect">
            <a:avLst/>
          </a:prstGeom>
          <a:solidFill>
            <a:schemeClr val="tx1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0204FBE-14EE-4D20-A181-561D46D3A7E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20000"/>
              <a:lumOff val="80000"/>
              <a:alpha val="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E762ED77-64CF-462A-BCA6-55775D8450EB}"/>
              </a:ext>
            </a:extLst>
          </p:cNvPr>
          <p:cNvSpPr txBox="1">
            <a:spLocks/>
          </p:cNvSpPr>
          <p:nvPr/>
        </p:nvSpPr>
        <p:spPr>
          <a:xfrm>
            <a:off x="1808751" y="795636"/>
            <a:ext cx="8840132" cy="1579689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>
              <a:lnSpc>
                <a:spcPct val="100000"/>
              </a:lnSpc>
            </a:pPr>
            <a:r>
              <a:rPr lang="ko-KR" altLang="en-US" sz="3800" b="1" spc="50" dirty="0" err="1">
                <a:ln w="9525" cmpd="sng">
                  <a:noFill/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나눔고딕OTF" panose="020B0600000101010101" charset="-127"/>
                <a:ea typeface="나눔고딕OTF" panose="020B0600000101010101" charset="-127"/>
              </a:rPr>
              <a:t>공정별</a:t>
            </a:r>
            <a:r>
              <a:rPr lang="ko-KR" altLang="en-US" sz="3800" b="1" spc="50" dirty="0">
                <a:ln w="9525" cmpd="sng">
                  <a:noFill/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나눔고딕OTF" panose="020B0600000101010101" charset="-127"/>
                <a:ea typeface="나눔고딕OTF" panose="020B0600000101010101" charset="-127"/>
              </a:rPr>
              <a:t> 운전조건 최적화 및 실시간 모니터링 시스템 구축을 통한 불량률 감소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2D14830-31FD-4EEC-9B86-0660152B51DF}"/>
              </a:ext>
            </a:extLst>
          </p:cNvPr>
          <p:cNvCxnSpPr/>
          <p:nvPr/>
        </p:nvCxnSpPr>
        <p:spPr>
          <a:xfrm>
            <a:off x="1930241" y="988051"/>
            <a:ext cx="8597153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87DF422-4D6E-4DE8-9A18-9494E5D4A0BD}"/>
              </a:ext>
            </a:extLst>
          </p:cNvPr>
          <p:cNvSpPr txBox="1"/>
          <p:nvPr/>
        </p:nvSpPr>
        <p:spPr>
          <a:xfrm>
            <a:off x="3821794" y="5094492"/>
            <a:ext cx="48140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21. 09. 10</a:t>
            </a:r>
          </a:p>
          <a:p>
            <a:pPr algn="ctr"/>
            <a:endParaRPr lang="en-US" altLang="ko-KR" b="1" dirty="0">
              <a:solidFill>
                <a:schemeClr val="bg1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algn="ctr"/>
            <a:r>
              <a:rPr lang="en-US" altLang="ko-KR" b="1" dirty="0">
                <a:solidFill>
                  <a:schemeClr val="bg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B</a:t>
            </a:r>
            <a:r>
              <a:rPr lang="ko-KR" altLang="en-US" b="1" dirty="0">
                <a:solidFill>
                  <a:schemeClr val="bg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반 </a:t>
            </a:r>
            <a:r>
              <a:rPr lang="en-US" altLang="ko-KR" b="1" dirty="0">
                <a:solidFill>
                  <a:schemeClr val="bg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4</a:t>
            </a:r>
            <a:r>
              <a:rPr lang="ko-KR" altLang="en-US" b="1" dirty="0">
                <a:solidFill>
                  <a:schemeClr val="bg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조 </a:t>
            </a:r>
            <a:endParaRPr lang="en-US" altLang="ko-KR" b="1" dirty="0">
              <a:solidFill>
                <a:schemeClr val="bg1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algn="ctr"/>
            <a:r>
              <a:rPr lang="ko-KR" altLang="en-US" b="1" dirty="0">
                <a:solidFill>
                  <a:schemeClr val="bg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김민경  </a:t>
            </a:r>
            <a:r>
              <a:rPr lang="ko-KR" altLang="en-US" b="1" dirty="0" err="1">
                <a:solidFill>
                  <a:schemeClr val="bg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서형준</a:t>
            </a:r>
            <a:r>
              <a:rPr lang="ko-KR" altLang="en-US" b="1" dirty="0">
                <a:solidFill>
                  <a:schemeClr val="bg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  </a:t>
            </a:r>
            <a:r>
              <a:rPr lang="ko-KR" altLang="en-US" b="1" dirty="0" err="1">
                <a:solidFill>
                  <a:schemeClr val="bg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손유정</a:t>
            </a:r>
            <a:r>
              <a:rPr lang="ko-KR" altLang="en-US" b="1" dirty="0">
                <a:solidFill>
                  <a:schemeClr val="bg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  이영호  이찬희  </a:t>
            </a:r>
            <a:r>
              <a:rPr lang="ko-KR" altLang="en-US" b="1" dirty="0" err="1">
                <a:solidFill>
                  <a:schemeClr val="bg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임솔이</a:t>
            </a:r>
            <a:endParaRPr lang="ko-KR" altLang="en-US" b="1" dirty="0">
              <a:solidFill>
                <a:schemeClr val="bg1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4F8A55D2-980F-41E1-8411-4DA039DFF134}"/>
              </a:ext>
            </a:extLst>
          </p:cNvPr>
          <p:cNvCxnSpPr/>
          <p:nvPr/>
        </p:nvCxnSpPr>
        <p:spPr>
          <a:xfrm>
            <a:off x="1930241" y="2449302"/>
            <a:ext cx="8597153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슬라이드 번호 개체 틀 2">
            <a:extLst>
              <a:ext uri="{FF2B5EF4-FFF2-40B4-BE49-F238E27FC236}">
                <a16:creationId xmlns:a16="http://schemas.microsoft.com/office/drawing/2014/main" id="{EDB94BFB-A7A8-45F5-BD0E-881E18C5BE9E}"/>
              </a:ext>
            </a:extLst>
          </p:cNvPr>
          <p:cNvSpPr txBox="1">
            <a:spLocks/>
          </p:cNvSpPr>
          <p:nvPr/>
        </p:nvSpPr>
        <p:spPr>
          <a:xfrm>
            <a:off x="9355123" y="75501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7C35AA06-5F22-4BC2-B40C-D07DE322E8DE}" type="slidenum">
              <a:rPr lang="ko-KR" altLang="en-US" sz="1200" smtClean="0">
                <a:solidFill>
                  <a:schemeClr val="bg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pPr algn="r"/>
              <a:t>1</a:t>
            </a:fld>
            <a:endParaRPr lang="ko-KR" altLang="en-US" sz="1200">
              <a:solidFill>
                <a:schemeClr val="bg1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111186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그룹 40">
            <a:extLst>
              <a:ext uri="{FF2B5EF4-FFF2-40B4-BE49-F238E27FC236}">
                <a16:creationId xmlns:a16="http://schemas.microsoft.com/office/drawing/2014/main" id="{26E215A9-2F66-475E-8E6A-FDEB81CEEEC1}"/>
              </a:ext>
            </a:extLst>
          </p:cNvPr>
          <p:cNvGrpSpPr/>
          <p:nvPr/>
        </p:nvGrpSpPr>
        <p:grpSpPr>
          <a:xfrm>
            <a:off x="0" y="0"/>
            <a:ext cx="12192000" cy="983635"/>
            <a:chOff x="0" y="0"/>
            <a:chExt cx="12192000" cy="1036320"/>
          </a:xfrm>
        </p:grpSpPr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0880AD1F-36BF-46D5-9643-31A9222E2F25}"/>
                </a:ext>
              </a:extLst>
            </p:cNvPr>
            <p:cNvSpPr/>
            <p:nvPr/>
          </p:nvSpPr>
          <p:spPr>
            <a:xfrm>
              <a:off x="0" y="0"/>
              <a:ext cx="12192000" cy="1036320"/>
            </a:xfrm>
            <a:prstGeom prst="rect">
              <a:avLst/>
            </a:prstGeom>
            <a:solidFill>
              <a:srgbClr val="0085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4FB50C6A-73E3-4FE2-88FF-118D455737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7284" r="12734" b="5451"/>
            <a:stretch/>
          </p:blipFill>
          <p:spPr>
            <a:xfrm>
              <a:off x="9936480" y="0"/>
              <a:ext cx="2255520" cy="1036320"/>
            </a:xfrm>
            <a:prstGeom prst="rect">
              <a:avLst/>
            </a:prstGeom>
          </p:spPr>
        </p:pic>
      </p:grpSp>
      <p:sp>
        <p:nvSpPr>
          <p:cNvPr id="5" name="슬라이드 번호 개체 틀 2">
            <a:extLst>
              <a:ext uri="{FF2B5EF4-FFF2-40B4-BE49-F238E27FC236}">
                <a16:creationId xmlns:a16="http://schemas.microsoft.com/office/drawing/2014/main" id="{2588A958-2AAE-4720-ACC1-FD9F4D52C5C0}"/>
              </a:ext>
            </a:extLst>
          </p:cNvPr>
          <p:cNvSpPr txBox="1">
            <a:spLocks/>
          </p:cNvSpPr>
          <p:nvPr/>
        </p:nvSpPr>
        <p:spPr>
          <a:xfrm>
            <a:off x="9355123" y="75501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7C35AA06-5F22-4BC2-B40C-D07DE322E8DE}" type="slidenum">
              <a:rPr lang="ko-KR" altLang="en-US" sz="1200" smtClean="0">
                <a:latin typeface="나눔고딕OTF" panose="020D0604000000000000" pitchFamily="34" charset="-127"/>
                <a:ea typeface="나눔고딕OTF" panose="020D0604000000000000" pitchFamily="34" charset="-127"/>
              </a:rPr>
              <a:pPr algn="r"/>
              <a:t>10</a:t>
            </a:fld>
            <a:endParaRPr lang="ko-KR" altLang="en-US" sz="120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graphicFrame>
        <p:nvGraphicFramePr>
          <p:cNvPr id="8" name="표 10">
            <a:extLst>
              <a:ext uri="{FF2B5EF4-FFF2-40B4-BE49-F238E27FC236}">
                <a16:creationId xmlns:a16="http://schemas.microsoft.com/office/drawing/2014/main" id="{DD811DDD-5F12-46A5-9B3E-50257BFFF6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9271175"/>
              </p:ext>
            </p:extLst>
          </p:nvPr>
        </p:nvGraphicFramePr>
        <p:xfrm>
          <a:off x="6451754" y="4665214"/>
          <a:ext cx="5067711" cy="1965789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970120">
                  <a:extLst>
                    <a:ext uri="{9D8B030D-6E8A-4147-A177-3AD203B41FA5}">
                      <a16:colId xmlns:a16="http://schemas.microsoft.com/office/drawing/2014/main" val="1174611199"/>
                    </a:ext>
                  </a:extLst>
                </a:gridCol>
                <a:gridCol w="979914">
                  <a:extLst>
                    <a:ext uri="{9D8B030D-6E8A-4147-A177-3AD203B41FA5}">
                      <a16:colId xmlns:a16="http://schemas.microsoft.com/office/drawing/2014/main" val="592387154"/>
                    </a:ext>
                  </a:extLst>
                </a:gridCol>
                <a:gridCol w="1068881">
                  <a:extLst>
                    <a:ext uri="{9D8B030D-6E8A-4147-A177-3AD203B41FA5}">
                      <a16:colId xmlns:a16="http://schemas.microsoft.com/office/drawing/2014/main" val="3681955397"/>
                    </a:ext>
                  </a:extLst>
                </a:gridCol>
                <a:gridCol w="1024398">
                  <a:extLst>
                    <a:ext uri="{9D8B030D-6E8A-4147-A177-3AD203B41FA5}">
                      <a16:colId xmlns:a16="http://schemas.microsoft.com/office/drawing/2014/main" val="1854787517"/>
                    </a:ext>
                  </a:extLst>
                </a:gridCol>
                <a:gridCol w="1024398">
                  <a:extLst>
                    <a:ext uri="{9D8B030D-6E8A-4147-A177-3AD203B41FA5}">
                      <a16:colId xmlns:a16="http://schemas.microsoft.com/office/drawing/2014/main" val="2028322212"/>
                    </a:ext>
                  </a:extLst>
                </a:gridCol>
              </a:tblGrid>
              <a:tr h="395649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Train</a:t>
                      </a:r>
                    </a:p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accuracy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Test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accuracy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Test F1_score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Test AUC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1889604"/>
                  </a:ext>
                </a:extLst>
              </a:tr>
              <a:tr h="3657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spc="-100" baseline="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Decision Tree</a:t>
                      </a:r>
                      <a:endParaRPr lang="ko-KR" altLang="en-US" sz="1050" spc="-100" baseline="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0.946</a:t>
                      </a:r>
                      <a:endParaRPr lang="ko-KR" altLang="en-US" sz="105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0.947</a:t>
                      </a:r>
                      <a:endParaRPr lang="ko-KR" altLang="en-US" sz="105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0.426</a:t>
                      </a:r>
                      <a:endParaRPr lang="ko-KR" altLang="en-US" sz="105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0.638</a:t>
                      </a:r>
                      <a:endParaRPr lang="ko-KR" altLang="en-US" sz="105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96881376"/>
                  </a:ext>
                </a:extLst>
              </a:tr>
              <a:tr h="3657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Gradient Boosting</a:t>
                      </a:r>
                      <a:endParaRPr lang="ko-KR" altLang="en-US" sz="105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1.000</a:t>
                      </a:r>
                      <a:endParaRPr lang="ko-KR" altLang="en-US" sz="105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0.979</a:t>
                      </a:r>
                      <a:endParaRPr lang="ko-KR" altLang="en-US" sz="105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0.836</a:t>
                      </a:r>
                      <a:endParaRPr lang="ko-KR" altLang="en-US" sz="105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0.886</a:t>
                      </a:r>
                      <a:endParaRPr lang="ko-KR" altLang="en-US" sz="105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28837500"/>
                  </a:ext>
                </a:extLst>
              </a:tr>
              <a:tr h="3657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SVM</a:t>
                      </a:r>
                      <a:endParaRPr lang="ko-KR" altLang="en-US" sz="105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0.999</a:t>
                      </a:r>
                      <a:endParaRPr lang="ko-KR" altLang="en-US" sz="105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0.975</a:t>
                      </a:r>
                      <a:endParaRPr lang="ko-KR" altLang="en-US" sz="105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0.800</a:t>
                      </a:r>
                      <a:endParaRPr lang="ko-KR" altLang="en-US" sz="105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0.858</a:t>
                      </a:r>
                      <a:endParaRPr lang="ko-KR" altLang="en-US" sz="105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05256341"/>
                  </a:ext>
                </a:extLst>
              </a:tr>
              <a:tr h="3657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ANN</a:t>
                      </a:r>
                      <a:endParaRPr lang="ko-KR" altLang="en-US" sz="105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0.999</a:t>
                      </a:r>
                      <a:endParaRPr lang="ko-KR" altLang="en-US" sz="105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0.963</a:t>
                      </a:r>
                      <a:endParaRPr lang="ko-KR" altLang="en-US" sz="105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0.771</a:t>
                      </a:r>
                      <a:endParaRPr lang="ko-KR" altLang="en-US" sz="105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0.92</a:t>
                      </a:r>
                      <a:endParaRPr lang="ko-KR" altLang="en-US" sz="105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6073154"/>
                  </a:ext>
                </a:extLst>
              </a:tr>
            </a:tbl>
          </a:graphicData>
        </a:graphic>
      </p:graphicFrame>
      <p:sp>
        <p:nvSpPr>
          <p:cNvPr id="23" name="사각형: 잘린 한쪽 모서리 22">
            <a:extLst>
              <a:ext uri="{FF2B5EF4-FFF2-40B4-BE49-F238E27FC236}">
                <a16:creationId xmlns:a16="http://schemas.microsoft.com/office/drawing/2014/main" id="{AF944949-C1AC-40CC-AA28-6D1C892DDB62}"/>
              </a:ext>
            </a:extLst>
          </p:cNvPr>
          <p:cNvSpPr/>
          <p:nvPr/>
        </p:nvSpPr>
        <p:spPr>
          <a:xfrm>
            <a:off x="868162" y="2576605"/>
            <a:ext cx="985049" cy="267223"/>
          </a:xfrm>
          <a:prstGeom prst="snip1Rect">
            <a:avLst/>
          </a:prstGeom>
          <a:solidFill>
            <a:srgbClr val="0AA6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>
                <a:latin typeface="나눔고딕OTF" panose="020D0604000000000000" pitchFamily="34" charset="-127"/>
                <a:ea typeface="나눔고딕OTF" panose="020D0604000000000000" pitchFamily="34" charset="-127"/>
              </a:rPr>
              <a:t>전처리</a:t>
            </a:r>
            <a:endParaRPr lang="ko-KR" altLang="en-US" sz="14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24" name="사각형: 잘린 한쪽 모서리 23">
            <a:extLst>
              <a:ext uri="{FF2B5EF4-FFF2-40B4-BE49-F238E27FC236}">
                <a16:creationId xmlns:a16="http://schemas.microsoft.com/office/drawing/2014/main" id="{7A9DB3E6-1B4C-40F7-A1AD-58C9FB32B519}"/>
              </a:ext>
            </a:extLst>
          </p:cNvPr>
          <p:cNvSpPr/>
          <p:nvPr/>
        </p:nvSpPr>
        <p:spPr>
          <a:xfrm>
            <a:off x="2561613" y="2576605"/>
            <a:ext cx="1120146" cy="274299"/>
          </a:xfrm>
          <a:prstGeom prst="snip1Rect">
            <a:avLst/>
          </a:prstGeom>
          <a:solidFill>
            <a:srgbClr val="0AA6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모델링</a:t>
            </a:r>
          </a:p>
        </p:txBody>
      </p:sp>
      <p:sp>
        <p:nvSpPr>
          <p:cNvPr id="25" name="사각형: 잘린 한쪽 모서리 24">
            <a:extLst>
              <a:ext uri="{FF2B5EF4-FFF2-40B4-BE49-F238E27FC236}">
                <a16:creationId xmlns:a16="http://schemas.microsoft.com/office/drawing/2014/main" id="{E085B795-715E-41F3-9BD7-3F0EDDFF925E}"/>
              </a:ext>
            </a:extLst>
          </p:cNvPr>
          <p:cNvSpPr/>
          <p:nvPr/>
        </p:nvSpPr>
        <p:spPr>
          <a:xfrm>
            <a:off x="4323007" y="2584077"/>
            <a:ext cx="1243172" cy="266827"/>
          </a:xfrm>
          <a:prstGeom prst="snip1Rect">
            <a:avLst/>
          </a:prstGeom>
          <a:solidFill>
            <a:srgbClr val="0AA6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모델 선정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AF14DA1B-BE30-4AEB-B9DE-AEBF56D93EED}"/>
              </a:ext>
            </a:extLst>
          </p:cNvPr>
          <p:cNvSpPr/>
          <p:nvPr/>
        </p:nvSpPr>
        <p:spPr>
          <a:xfrm>
            <a:off x="868162" y="3030429"/>
            <a:ext cx="985049" cy="3384441"/>
          </a:xfrm>
          <a:prstGeom prst="rect">
            <a:avLst/>
          </a:prstGeom>
          <a:noFill/>
          <a:ln>
            <a:solidFill>
              <a:srgbClr val="A3A0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tlCol="0" anchor="ctr">
            <a:noAutofit/>
          </a:bodyPr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Oxidation</a:t>
            </a:r>
          </a:p>
          <a:p>
            <a:pPr algn="ctr"/>
            <a:endParaRPr lang="en-US" altLang="ko-KR" sz="1100" dirty="0">
              <a:solidFill>
                <a:schemeClr val="tx1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algn="ctr"/>
            <a:endParaRPr lang="en-US" altLang="ko-KR" sz="1100" dirty="0">
              <a:solidFill>
                <a:schemeClr val="tx1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algn="ctr"/>
            <a:endParaRPr lang="en-US" altLang="ko-KR" sz="1100" dirty="0">
              <a:solidFill>
                <a:schemeClr val="tx1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algn="ctr"/>
            <a:r>
              <a:rPr lang="en-US" altLang="ko-KR" sz="11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Soft bake</a:t>
            </a:r>
          </a:p>
          <a:p>
            <a:pPr algn="ctr"/>
            <a:endParaRPr lang="en-US" altLang="ko-KR" sz="1100" dirty="0">
              <a:solidFill>
                <a:schemeClr val="tx1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algn="ctr"/>
            <a:endParaRPr lang="en-US" altLang="ko-KR" sz="1100" dirty="0">
              <a:solidFill>
                <a:schemeClr val="tx1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algn="ctr"/>
            <a:endParaRPr lang="en-US" altLang="ko-KR" sz="1100" dirty="0">
              <a:solidFill>
                <a:schemeClr val="tx1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algn="ctr"/>
            <a:r>
              <a:rPr lang="en-US" altLang="ko-KR" sz="11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Lithography</a:t>
            </a:r>
          </a:p>
          <a:p>
            <a:pPr algn="ctr"/>
            <a:endParaRPr lang="ko-KR" altLang="en-US" sz="1100" dirty="0">
              <a:solidFill>
                <a:schemeClr val="tx1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algn="ctr"/>
            <a:endParaRPr lang="en-US" altLang="ko-KR" sz="1100" dirty="0">
              <a:solidFill>
                <a:schemeClr val="tx1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algn="ctr"/>
            <a:endParaRPr lang="en-US" altLang="ko-KR" sz="1100" dirty="0">
              <a:solidFill>
                <a:schemeClr val="tx1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algn="ctr"/>
            <a:r>
              <a:rPr lang="en-US" altLang="ko-KR" sz="11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Etching</a:t>
            </a:r>
          </a:p>
          <a:p>
            <a:pPr algn="ctr"/>
            <a:endParaRPr lang="en-US" altLang="ko-KR" sz="1100" dirty="0">
              <a:solidFill>
                <a:schemeClr val="tx1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algn="ctr"/>
            <a:endParaRPr lang="en-US" altLang="ko-KR" sz="1100" dirty="0">
              <a:solidFill>
                <a:schemeClr val="tx1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algn="ctr"/>
            <a:r>
              <a:rPr lang="en-US" altLang="ko-KR" sz="11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Ion Implantation</a:t>
            </a:r>
            <a:endParaRPr lang="ko-KR" altLang="en-US" sz="1100" dirty="0">
              <a:solidFill>
                <a:schemeClr val="tx1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917FD352-CA5E-4B3E-83F9-E746839FC8F6}"/>
              </a:ext>
            </a:extLst>
          </p:cNvPr>
          <p:cNvSpPr/>
          <p:nvPr/>
        </p:nvSpPr>
        <p:spPr>
          <a:xfrm>
            <a:off x="2560376" y="3121341"/>
            <a:ext cx="1004915" cy="690691"/>
          </a:xfrm>
          <a:prstGeom prst="rect">
            <a:avLst/>
          </a:prstGeom>
          <a:noFill/>
          <a:ln>
            <a:solidFill>
              <a:srgbClr val="A3A0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tlCol="0" anchor="ctr">
            <a:noAutofit/>
          </a:bodyPr>
          <a:lstStyle/>
          <a:p>
            <a:pPr algn="ctr" latinLnBrk="1"/>
            <a:r>
              <a:rPr lang="en-US" altLang="ko-KR" sz="12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Decision Tree</a:t>
            </a:r>
            <a:endParaRPr lang="ko-KR" altLang="en-US" sz="1200" dirty="0">
              <a:solidFill>
                <a:schemeClr val="tx1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8BBBCEC-C728-4806-B49E-18F96DA1D7DB}"/>
              </a:ext>
            </a:extLst>
          </p:cNvPr>
          <p:cNvSpPr/>
          <p:nvPr/>
        </p:nvSpPr>
        <p:spPr>
          <a:xfrm>
            <a:off x="2560377" y="3975859"/>
            <a:ext cx="1004914" cy="690691"/>
          </a:xfrm>
          <a:prstGeom prst="rect">
            <a:avLst/>
          </a:prstGeom>
          <a:noFill/>
          <a:ln>
            <a:solidFill>
              <a:srgbClr val="A3A0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tlCol="0" anchor="ctr">
            <a:noAutofit/>
          </a:bodyPr>
          <a:lstStyle/>
          <a:p>
            <a:pPr algn="ctr" latinLnBrk="1"/>
            <a:r>
              <a:rPr lang="en-US" altLang="ko-KR" sz="12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Gradient Boosting</a:t>
            </a:r>
            <a:endParaRPr lang="ko-KR" altLang="en-US" sz="1200" dirty="0">
              <a:solidFill>
                <a:schemeClr val="tx1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5936D47-87B1-4BE4-91A0-0FDA5F120260}"/>
              </a:ext>
            </a:extLst>
          </p:cNvPr>
          <p:cNvSpPr/>
          <p:nvPr/>
        </p:nvSpPr>
        <p:spPr>
          <a:xfrm>
            <a:off x="2560376" y="4875477"/>
            <a:ext cx="1004914" cy="690691"/>
          </a:xfrm>
          <a:prstGeom prst="rect">
            <a:avLst/>
          </a:prstGeom>
          <a:noFill/>
          <a:ln>
            <a:solidFill>
              <a:srgbClr val="A3A0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tlCol="0" anchor="ctr">
            <a:noAutofit/>
          </a:bodyPr>
          <a:lstStyle/>
          <a:p>
            <a:pPr algn="ctr" latinLnBrk="1"/>
            <a:r>
              <a:rPr lang="en-US" altLang="ko-KR" sz="12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SVM</a:t>
            </a:r>
            <a:endParaRPr lang="ko-KR" altLang="en-US" sz="1200" dirty="0">
              <a:solidFill>
                <a:schemeClr val="tx1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9754489-11DD-43BE-BDAF-7EFF5D760528}"/>
              </a:ext>
            </a:extLst>
          </p:cNvPr>
          <p:cNvSpPr/>
          <p:nvPr/>
        </p:nvSpPr>
        <p:spPr>
          <a:xfrm>
            <a:off x="2560374" y="5749958"/>
            <a:ext cx="1004915" cy="690691"/>
          </a:xfrm>
          <a:prstGeom prst="rect">
            <a:avLst/>
          </a:prstGeom>
          <a:noFill/>
          <a:ln>
            <a:solidFill>
              <a:srgbClr val="A3A0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tlCol="0" anchor="ctr">
            <a:noAutofit/>
          </a:bodyPr>
          <a:lstStyle/>
          <a:p>
            <a:pPr algn="ctr" latinLnBrk="1"/>
            <a:r>
              <a:rPr lang="en-US" altLang="ko-KR" sz="12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ANN</a:t>
            </a:r>
            <a:endParaRPr lang="ko-KR" altLang="en-US" sz="1200" dirty="0">
              <a:solidFill>
                <a:schemeClr val="tx1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cxnSp>
        <p:nvCxnSpPr>
          <p:cNvPr id="38" name="연결선: 꺾임 37">
            <a:extLst>
              <a:ext uri="{FF2B5EF4-FFF2-40B4-BE49-F238E27FC236}">
                <a16:creationId xmlns:a16="http://schemas.microsoft.com/office/drawing/2014/main" id="{57133A59-343C-42F0-8DEC-89796314A068}"/>
              </a:ext>
            </a:extLst>
          </p:cNvPr>
          <p:cNvCxnSpPr>
            <a:cxnSpLocks/>
            <a:stCxn id="31" idx="1"/>
          </p:cNvCxnSpPr>
          <p:nvPr/>
        </p:nvCxnSpPr>
        <p:spPr>
          <a:xfrm rot="10800000" flipV="1">
            <a:off x="2282354" y="3466687"/>
            <a:ext cx="278022" cy="265311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DC7CB62D-6E0F-4CB0-82D4-4BD211A2C601}"/>
              </a:ext>
            </a:extLst>
          </p:cNvPr>
          <p:cNvCxnSpPr>
            <a:cxnSpLocks/>
            <a:endCxn id="34" idx="1"/>
          </p:cNvCxnSpPr>
          <p:nvPr/>
        </p:nvCxnSpPr>
        <p:spPr>
          <a:xfrm>
            <a:off x="2282352" y="6095304"/>
            <a:ext cx="2780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02F1EA48-9875-4CBF-83E3-3BA0CDF4F173}"/>
              </a:ext>
            </a:extLst>
          </p:cNvPr>
          <p:cNvCxnSpPr>
            <a:cxnSpLocks/>
            <a:stCxn id="26" idx="3"/>
          </p:cNvCxnSpPr>
          <p:nvPr/>
        </p:nvCxnSpPr>
        <p:spPr>
          <a:xfrm>
            <a:off x="1853211" y="4722650"/>
            <a:ext cx="4193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589B4C4F-614B-422A-8B4C-2FCD36E46477}"/>
              </a:ext>
            </a:extLst>
          </p:cNvPr>
          <p:cNvCxnSpPr>
            <a:cxnSpLocks/>
          </p:cNvCxnSpPr>
          <p:nvPr/>
        </p:nvCxnSpPr>
        <p:spPr>
          <a:xfrm>
            <a:off x="2282352" y="5241024"/>
            <a:ext cx="26264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513E616E-5142-4D0C-A13F-BD45132D2DF8}"/>
              </a:ext>
            </a:extLst>
          </p:cNvPr>
          <p:cNvCxnSpPr>
            <a:cxnSpLocks/>
          </p:cNvCxnSpPr>
          <p:nvPr/>
        </p:nvCxnSpPr>
        <p:spPr>
          <a:xfrm>
            <a:off x="2292139" y="4301456"/>
            <a:ext cx="2780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연결선: 꺾임 69">
            <a:extLst>
              <a:ext uri="{FF2B5EF4-FFF2-40B4-BE49-F238E27FC236}">
                <a16:creationId xmlns:a16="http://schemas.microsoft.com/office/drawing/2014/main" id="{1D683059-65F4-46C6-BC0E-862B81EB5A2F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3558880" y="3442918"/>
            <a:ext cx="278022" cy="265311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5BA56634-1D61-40AE-97C9-D53574E00104}"/>
              </a:ext>
            </a:extLst>
          </p:cNvPr>
          <p:cNvCxnSpPr>
            <a:cxnSpLocks/>
          </p:cNvCxnSpPr>
          <p:nvPr/>
        </p:nvCxnSpPr>
        <p:spPr>
          <a:xfrm flipH="1">
            <a:off x="3558878" y="6071535"/>
            <a:ext cx="2780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6A284864-51B4-4532-876E-70D889AF1FC6}"/>
              </a:ext>
            </a:extLst>
          </p:cNvPr>
          <p:cNvCxnSpPr>
            <a:cxnSpLocks/>
          </p:cNvCxnSpPr>
          <p:nvPr/>
        </p:nvCxnSpPr>
        <p:spPr>
          <a:xfrm flipH="1">
            <a:off x="3558878" y="5217255"/>
            <a:ext cx="26264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F00A6196-B515-4EF5-8001-D195B7C88E23}"/>
              </a:ext>
            </a:extLst>
          </p:cNvPr>
          <p:cNvCxnSpPr>
            <a:cxnSpLocks/>
          </p:cNvCxnSpPr>
          <p:nvPr/>
        </p:nvCxnSpPr>
        <p:spPr>
          <a:xfrm flipH="1">
            <a:off x="3568665" y="4277687"/>
            <a:ext cx="2780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82E4E9B4-2621-4C18-99CA-7EC964EB0E1F}"/>
              </a:ext>
            </a:extLst>
          </p:cNvPr>
          <p:cNvCxnSpPr>
            <a:cxnSpLocks/>
          </p:cNvCxnSpPr>
          <p:nvPr/>
        </p:nvCxnSpPr>
        <p:spPr>
          <a:xfrm>
            <a:off x="3846687" y="3963263"/>
            <a:ext cx="4193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2D008310-C366-4E43-97E8-9BA23014818F}"/>
              </a:ext>
            </a:extLst>
          </p:cNvPr>
          <p:cNvSpPr/>
          <p:nvPr/>
        </p:nvSpPr>
        <p:spPr>
          <a:xfrm>
            <a:off x="4391748" y="3662967"/>
            <a:ext cx="1140874" cy="588514"/>
          </a:xfrm>
          <a:prstGeom prst="rect">
            <a:avLst/>
          </a:prstGeom>
          <a:noFill/>
          <a:ln>
            <a:solidFill>
              <a:srgbClr val="A3A0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tlCol="0" anchor="ctr">
            <a:noAutofit/>
          </a:bodyPr>
          <a:lstStyle/>
          <a:p>
            <a:pPr algn="ctr" latinLnBrk="1"/>
            <a:r>
              <a:rPr lang="ko-KR" altLang="en-US" sz="12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모델</a:t>
            </a:r>
            <a:endParaRPr lang="en-US" altLang="ko-KR" sz="1200" dirty="0">
              <a:solidFill>
                <a:schemeClr val="tx1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algn="ctr" latinLnBrk="1"/>
            <a:r>
              <a:rPr lang="ko-KR" altLang="en-US" sz="12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도출</a:t>
            </a: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B7300CCB-0662-47FB-ADB1-FB3E6C545389}"/>
              </a:ext>
            </a:extLst>
          </p:cNvPr>
          <p:cNvSpPr/>
          <p:nvPr/>
        </p:nvSpPr>
        <p:spPr>
          <a:xfrm>
            <a:off x="4432014" y="4989093"/>
            <a:ext cx="1100602" cy="588514"/>
          </a:xfrm>
          <a:prstGeom prst="rect">
            <a:avLst/>
          </a:prstGeom>
          <a:noFill/>
          <a:ln>
            <a:solidFill>
              <a:srgbClr val="A3A0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tlCol="0" anchor="ctr">
            <a:noAutofit/>
          </a:bodyPr>
          <a:lstStyle/>
          <a:p>
            <a:pPr algn="ctr" latinLnBrk="1"/>
            <a:r>
              <a:rPr lang="en-US" altLang="ko-KR" sz="12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F1 score</a:t>
            </a:r>
            <a:r>
              <a:rPr lang="ko-KR" altLang="en-US" sz="12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를 </a:t>
            </a:r>
            <a:endParaRPr lang="en-US" altLang="ko-KR" sz="1200" dirty="0">
              <a:solidFill>
                <a:schemeClr val="tx1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algn="ctr" latinLnBrk="1"/>
            <a:r>
              <a:rPr lang="ko-KR" altLang="en-US" sz="12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통해</a:t>
            </a:r>
            <a:endParaRPr lang="en-US" altLang="ko-KR" sz="1200" dirty="0">
              <a:solidFill>
                <a:schemeClr val="tx1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algn="ctr" latinLnBrk="1"/>
            <a:r>
              <a:rPr lang="ko-KR" altLang="en-US" sz="12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모델 선정</a:t>
            </a:r>
          </a:p>
        </p:txBody>
      </p: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D40071D6-11EC-49AF-B97B-FB3AE3D3A690}"/>
              </a:ext>
            </a:extLst>
          </p:cNvPr>
          <p:cNvCxnSpPr>
            <a:cxnSpLocks/>
          </p:cNvCxnSpPr>
          <p:nvPr/>
        </p:nvCxnSpPr>
        <p:spPr>
          <a:xfrm>
            <a:off x="4958775" y="4277687"/>
            <a:ext cx="0" cy="5977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002EED38-2222-4607-B5E5-8FDFF4DE7B22}"/>
              </a:ext>
            </a:extLst>
          </p:cNvPr>
          <p:cNvSpPr txBox="1"/>
          <p:nvPr/>
        </p:nvSpPr>
        <p:spPr>
          <a:xfrm>
            <a:off x="599897" y="1840244"/>
            <a:ext cx="1977127" cy="323165"/>
          </a:xfrm>
          <a:prstGeom prst="rect">
            <a:avLst/>
          </a:prstGeom>
          <a:solidFill>
            <a:srgbClr val="9CD5E2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b="1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모델 선정 진행도</a:t>
            </a: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1EDA71D9-34BF-4646-8FFC-D3E0B50475D6}"/>
              </a:ext>
            </a:extLst>
          </p:cNvPr>
          <p:cNvSpPr/>
          <p:nvPr/>
        </p:nvSpPr>
        <p:spPr>
          <a:xfrm>
            <a:off x="599897" y="2160314"/>
            <a:ext cx="5293453" cy="449783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267D719B-3D59-4C14-B964-CCDB66646049}"/>
              </a:ext>
            </a:extLst>
          </p:cNvPr>
          <p:cNvSpPr/>
          <p:nvPr/>
        </p:nvSpPr>
        <p:spPr>
          <a:xfrm>
            <a:off x="6342121" y="2160314"/>
            <a:ext cx="5293453" cy="449783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4D99DDCC-0247-406E-9833-D7A3D40FE9A8}"/>
              </a:ext>
            </a:extLst>
          </p:cNvPr>
          <p:cNvSpPr txBox="1"/>
          <p:nvPr/>
        </p:nvSpPr>
        <p:spPr>
          <a:xfrm>
            <a:off x="6342122" y="1840243"/>
            <a:ext cx="1977126" cy="323165"/>
          </a:xfrm>
          <a:prstGeom prst="rect">
            <a:avLst/>
          </a:prstGeom>
          <a:solidFill>
            <a:srgbClr val="9CD5E2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b="1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모델 성능 평가 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1A0652D-C676-4C83-B897-6C584D84B0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9384" y="2213501"/>
            <a:ext cx="5212634" cy="245305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F0DDED42-E788-457A-A3E6-0DCCBC012E23}"/>
              </a:ext>
            </a:extLst>
          </p:cNvPr>
          <p:cNvSpPr/>
          <p:nvPr/>
        </p:nvSpPr>
        <p:spPr>
          <a:xfrm>
            <a:off x="6451754" y="5477441"/>
            <a:ext cx="5067711" cy="41237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302F8E71-58D9-45B6-9C48-8C738D69395D}"/>
              </a:ext>
            </a:extLst>
          </p:cNvPr>
          <p:cNvSpPr/>
          <p:nvPr/>
        </p:nvSpPr>
        <p:spPr>
          <a:xfrm>
            <a:off x="7996807" y="2325592"/>
            <a:ext cx="920917" cy="229613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제목 1">
            <a:extLst>
              <a:ext uri="{FF2B5EF4-FFF2-40B4-BE49-F238E27FC236}">
                <a16:creationId xmlns:a16="http://schemas.microsoft.com/office/drawing/2014/main" id="{6E5497C9-BA1C-413E-A84A-962DDF45D61B}"/>
              </a:ext>
            </a:extLst>
          </p:cNvPr>
          <p:cNvSpPr txBox="1">
            <a:spLocks/>
          </p:cNvSpPr>
          <p:nvPr/>
        </p:nvSpPr>
        <p:spPr>
          <a:xfrm>
            <a:off x="219384" y="53659"/>
            <a:ext cx="4162042" cy="885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b="1" dirty="0">
                <a:solidFill>
                  <a:schemeClr val="bg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5. </a:t>
            </a:r>
            <a:r>
              <a:rPr lang="ko-KR" altLang="en-US" sz="3600" b="1" dirty="0">
                <a:solidFill>
                  <a:schemeClr val="bg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분석결과</a:t>
            </a:r>
          </a:p>
        </p:txBody>
      </p: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0578A153-AACF-4347-9613-72246D7A8B31}"/>
              </a:ext>
            </a:extLst>
          </p:cNvPr>
          <p:cNvGrpSpPr/>
          <p:nvPr/>
        </p:nvGrpSpPr>
        <p:grpSpPr>
          <a:xfrm>
            <a:off x="933413" y="1240928"/>
            <a:ext cx="195693" cy="431408"/>
            <a:chOff x="4375773" y="1943243"/>
            <a:chExt cx="792715" cy="1988451"/>
          </a:xfrm>
        </p:grpSpPr>
        <p:grpSp>
          <p:nvGrpSpPr>
            <p:cNvPr id="96" name="Group 8">
              <a:extLst>
                <a:ext uri="{FF2B5EF4-FFF2-40B4-BE49-F238E27FC236}">
                  <a16:creationId xmlns:a16="http://schemas.microsoft.com/office/drawing/2014/main" id="{6073F4BA-9C32-489E-88A4-A622FD1E093A}"/>
                </a:ext>
              </a:extLst>
            </p:cNvPr>
            <p:cNvGrpSpPr/>
            <p:nvPr/>
          </p:nvGrpSpPr>
          <p:grpSpPr>
            <a:xfrm flipH="1">
              <a:off x="4516298" y="3441152"/>
              <a:ext cx="511666" cy="490542"/>
              <a:chOff x="4964627" y="3703863"/>
              <a:chExt cx="393594" cy="377344"/>
            </a:xfrm>
            <a:solidFill>
              <a:schemeClr val="tx2">
                <a:lumMod val="50000"/>
                <a:alpha val="70000"/>
              </a:schemeClr>
            </a:solidFill>
          </p:grpSpPr>
          <p:sp>
            <p:nvSpPr>
              <p:cNvPr id="101" name="Oval 1">
                <a:extLst>
                  <a:ext uri="{FF2B5EF4-FFF2-40B4-BE49-F238E27FC236}">
                    <a16:creationId xmlns:a16="http://schemas.microsoft.com/office/drawing/2014/main" id="{11896608-9844-4799-8299-F02D49FF87B7}"/>
                  </a:ext>
                </a:extLst>
              </p:cNvPr>
              <p:cNvSpPr/>
              <p:nvPr/>
            </p:nvSpPr>
            <p:spPr>
              <a:xfrm flipH="1">
                <a:off x="4977747" y="3794659"/>
                <a:ext cx="367354" cy="65606"/>
              </a:xfrm>
              <a:custGeom>
                <a:avLst/>
                <a:gdLst/>
                <a:ahLst/>
                <a:cxnLst/>
                <a:rect l="l" t="t" r="r" b="b"/>
                <a:pathLst>
                  <a:path w="920008" h="164304">
                    <a:moveTo>
                      <a:pt x="852708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5"/>
                    </a:lnTo>
                    <a:cubicBezTo>
                      <a:pt x="0" y="134173"/>
                      <a:pt x="30131" y="164304"/>
                      <a:pt x="67299" y="164304"/>
                    </a:cubicBezTo>
                    <a:lnTo>
                      <a:pt x="852708" y="164304"/>
                    </a:lnTo>
                    <a:cubicBezTo>
                      <a:pt x="889877" y="164304"/>
                      <a:pt x="920008" y="134173"/>
                      <a:pt x="920008" y="97005"/>
                    </a:cubicBezTo>
                    <a:lnTo>
                      <a:pt x="920008" y="67299"/>
                    </a:lnTo>
                    <a:cubicBezTo>
                      <a:pt x="920008" y="30131"/>
                      <a:pt x="889877" y="0"/>
                      <a:pt x="85270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02" name="Oval 1">
                <a:extLst>
                  <a:ext uri="{FF2B5EF4-FFF2-40B4-BE49-F238E27FC236}">
                    <a16:creationId xmlns:a16="http://schemas.microsoft.com/office/drawing/2014/main" id="{5AE1C2B8-A898-44CF-AD97-617208990C10}"/>
                  </a:ext>
                </a:extLst>
              </p:cNvPr>
              <p:cNvSpPr/>
              <p:nvPr/>
            </p:nvSpPr>
            <p:spPr>
              <a:xfrm flipH="1">
                <a:off x="5017106" y="3976249"/>
                <a:ext cx="288634" cy="104958"/>
              </a:xfrm>
              <a:custGeom>
                <a:avLst/>
                <a:gdLst/>
                <a:ahLst/>
                <a:cxnLst/>
                <a:rect l="l" t="t" r="r" b="b"/>
                <a:pathLst>
                  <a:path w="722862" h="262858">
                    <a:moveTo>
                      <a:pt x="722862" y="0"/>
                    </a:moveTo>
                    <a:lnTo>
                      <a:pt x="0" y="0"/>
                    </a:lnTo>
                    <a:lnTo>
                      <a:pt x="0" y="131429"/>
                    </a:lnTo>
                    <a:cubicBezTo>
                      <a:pt x="0" y="204015"/>
                      <a:pt x="161818" y="262858"/>
                      <a:pt x="361431" y="262858"/>
                    </a:cubicBezTo>
                    <a:cubicBezTo>
                      <a:pt x="561044" y="262858"/>
                      <a:pt x="722862" y="204015"/>
                      <a:pt x="722862" y="1314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03" name="Oval 1">
                <a:extLst>
                  <a:ext uri="{FF2B5EF4-FFF2-40B4-BE49-F238E27FC236}">
                    <a16:creationId xmlns:a16="http://schemas.microsoft.com/office/drawing/2014/main" id="{0F52B48F-738A-4C10-AC3D-92F22DE5031D}"/>
                  </a:ext>
                </a:extLst>
              </p:cNvPr>
              <p:cNvSpPr/>
              <p:nvPr/>
            </p:nvSpPr>
            <p:spPr>
              <a:xfrm flipH="1">
                <a:off x="4990867" y="3885454"/>
                <a:ext cx="341114" cy="65606"/>
              </a:xfrm>
              <a:custGeom>
                <a:avLst/>
                <a:gdLst/>
                <a:ahLst/>
                <a:cxnLst/>
                <a:rect l="l" t="t" r="r" b="b"/>
                <a:pathLst>
                  <a:path w="854293" h="164306">
                    <a:moveTo>
                      <a:pt x="786994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7"/>
                    </a:lnTo>
                    <a:cubicBezTo>
                      <a:pt x="0" y="134174"/>
                      <a:pt x="30131" y="164306"/>
                      <a:pt x="67299" y="164306"/>
                    </a:cubicBezTo>
                    <a:lnTo>
                      <a:pt x="786994" y="164306"/>
                    </a:lnTo>
                    <a:cubicBezTo>
                      <a:pt x="824162" y="164306"/>
                      <a:pt x="854293" y="134174"/>
                      <a:pt x="854293" y="97007"/>
                    </a:cubicBezTo>
                    <a:lnTo>
                      <a:pt x="854293" y="67299"/>
                    </a:lnTo>
                    <a:cubicBezTo>
                      <a:pt x="854293" y="30131"/>
                      <a:pt x="824162" y="0"/>
                      <a:pt x="78699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04" name="Oval 1">
                <a:extLst>
                  <a:ext uri="{FF2B5EF4-FFF2-40B4-BE49-F238E27FC236}">
                    <a16:creationId xmlns:a16="http://schemas.microsoft.com/office/drawing/2014/main" id="{097315ED-FFEA-4FD7-B759-4EC31087ECF2}"/>
                  </a:ext>
                </a:extLst>
              </p:cNvPr>
              <p:cNvSpPr/>
              <p:nvPr/>
            </p:nvSpPr>
            <p:spPr>
              <a:xfrm flipH="1">
                <a:off x="4964627" y="3703863"/>
                <a:ext cx="393594" cy="65606"/>
              </a:xfrm>
              <a:custGeom>
                <a:avLst/>
                <a:gdLst/>
                <a:ahLst/>
                <a:cxnLst/>
                <a:rect l="l" t="t" r="r" b="b"/>
                <a:pathLst>
                  <a:path w="985723" h="164305">
                    <a:moveTo>
                      <a:pt x="918424" y="0"/>
                    </a:moveTo>
                    <a:lnTo>
                      <a:pt x="67300" y="0"/>
                    </a:lnTo>
                    <a:cubicBezTo>
                      <a:pt x="30131" y="0"/>
                      <a:pt x="0" y="30130"/>
                      <a:pt x="0" y="67298"/>
                    </a:cubicBezTo>
                    <a:lnTo>
                      <a:pt x="0" y="97006"/>
                    </a:lnTo>
                    <a:cubicBezTo>
                      <a:pt x="0" y="134173"/>
                      <a:pt x="30131" y="164305"/>
                      <a:pt x="67300" y="164305"/>
                    </a:cubicBezTo>
                    <a:lnTo>
                      <a:pt x="918424" y="164305"/>
                    </a:lnTo>
                    <a:cubicBezTo>
                      <a:pt x="955592" y="164305"/>
                      <a:pt x="985723" y="134173"/>
                      <a:pt x="985723" y="97006"/>
                    </a:cubicBezTo>
                    <a:lnTo>
                      <a:pt x="985723" y="67298"/>
                    </a:lnTo>
                    <a:cubicBezTo>
                      <a:pt x="985723" y="30130"/>
                      <a:pt x="955592" y="0"/>
                      <a:pt x="91842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  <p:grpSp>
          <p:nvGrpSpPr>
            <p:cNvPr id="97" name="Group 13">
              <a:extLst>
                <a:ext uri="{FF2B5EF4-FFF2-40B4-BE49-F238E27FC236}">
                  <a16:creationId xmlns:a16="http://schemas.microsoft.com/office/drawing/2014/main" id="{1B85BD85-628D-4D35-9C3A-CA9ABB42CDF1}"/>
                </a:ext>
              </a:extLst>
            </p:cNvPr>
            <p:cNvGrpSpPr/>
            <p:nvPr/>
          </p:nvGrpSpPr>
          <p:grpSpPr>
            <a:xfrm>
              <a:off x="4375773" y="1943243"/>
              <a:ext cx="792715" cy="1360145"/>
              <a:chOff x="4874689" y="2348880"/>
              <a:chExt cx="914401" cy="1354872"/>
            </a:xfrm>
            <a:solidFill>
              <a:srgbClr val="90C221"/>
            </a:solidFill>
          </p:grpSpPr>
          <p:sp>
            <p:nvSpPr>
              <p:cNvPr id="98" name="Block Arc 14">
                <a:extLst>
                  <a:ext uri="{FF2B5EF4-FFF2-40B4-BE49-F238E27FC236}">
                    <a16:creationId xmlns:a16="http://schemas.microsoft.com/office/drawing/2014/main" id="{4B0D50D0-E344-41D0-9FED-9B00898A6F29}"/>
                  </a:ext>
                </a:extLst>
              </p:cNvPr>
              <p:cNvSpPr/>
              <p:nvPr/>
            </p:nvSpPr>
            <p:spPr>
              <a:xfrm>
                <a:off x="4874690" y="2348880"/>
                <a:ext cx="914400" cy="914400"/>
              </a:xfrm>
              <a:prstGeom prst="blockArc">
                <a:avLst/>
              </a:prstGeom>
              <a:solidFill>
                <a:srgbClr val="0085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chemeClr val="tx1"/>
                  </a:solidFill>
                </a:endParaRPr>
              </a:p>
            </p:txBody>
          </p:sp>
          <p:sp>
            <p:nvSpPr>
              <p:cNvPr id="99" name="Round Same Side Corner Rectangle 30">
                <a:extLst>
                  <a:ext uri="{FF2B5EF4-FFF2-40B4-BE49-F238E27FC236}">
                    <a16:creationId xmlns:a16="http://schemas.microsoft.com/office/drawing/2014/main" id="{048362E1-5A86-438D-A8C6-D9686D3F2FF0}"/>
                  </a:ext>
                </a:extLst>
              </p:cNvPr>
              <p:cNvSpPr/>
              <p:nvPr/>
            </p:nvSpPr>
            <p:spPr>
              <a:xfrm rot="10800000">
                <a:off x="4874689" y="2789352"/>
                <a:ext cx="228508" cy="9144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0085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00" name="Round Same Side Corner Rectangle 33">
                <a:extLst>
                  <a:ext uri="{FF2B5EF4-FFF2-40B4-BE49-F238E27FC236}">
                    <a16:creationId xmlns:a16="http://schemas.microsoft.com/office/drawing/2014/main" id="{D4C9E02B-766D-47C4-A1BA-944694C490EA}"/>
                  </a:ext>
                </a:extLst>
              </p:cNvPr>
              <p:cNvSpPr/>
              <p:nvPr/>
            </p:nvSpPr>
            <p:spPr>
              <a:xfrm rot="10800000">
                <a:off x="5560582" y="2789352"/>
                <a:ext cx="228508" cy="9144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0085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</p:grpSp>
      </p:grpSp>
      <p:sp>
        <p:nvSpPr>
          <p:cNvPr id="105" name="TextBox 104">
            <a:extLst>
              <a:ext uri="{FF2B5EF4-FFF2-40B4-BE49-F238E27FC236}">
                <a16:creationId xmlns:a16="http://schemas.microsoft.com/office/drawing/2014/main" id="{BA3926AE-4BBD-4609-B574-2A7F19F000E9}"/>
              </a:ext>
            </a:extLst>
          </p:cNvPr>
          <p:cNvSpPr txBox="1"/>
          <p:nvPr/>
        </p:nvSpPr>
        <p:spPr>
          <a:xfrm>
            <a:off x="1129106" y="1276461"/>
            <a:ext cx="10380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운전조건에 따른 불량률 발생 사전 예측모델 개발 결과 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: </a:t>
            </a:r>
            <a:r>
              <a:rPr lang="en-US" altLang="ko-KR" b="1" dirty="0">
                <a:solidFill>
                  <a:schemeClr val="accent6">
                    <a:lumMod val="75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Gradient</a:t>
            </a:r>
            <a:r>
              <a:rPr lang="ko-KR" altLang="en-US" b="1" dirty="0">
                <a:solidFill>
                  <a:schemeClr val="accent6">
                    <a:lumMod val="75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 </a:t>
            </a:r>
            <a:r>
              <a:rPr lang="en-US" altLang="ko-KR" b="1" dirty="0">
                <a:solidFill>
                  <a:schemeClr val="accent6">
                    <a:lumMod val="75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Boosting </a:t>
            </a:r>
            <a:r>
              <a:rPr lang="ko-KR" altLang="en-US" b="1" dirty="0">
                <a:solidFill>
                  <a:schemeClr val="accent6">
                    <a:lumMod val="75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모델 선정</a:t>
            </a:r>
          </a:p>
        </p:txBody>
      </p:sp>
    </p:spTree>
    <p:extLst>
      <p:ext uri="{BB962C8B-B14F-4D97-AF65-F5344CB8AC3E}">
        <p14:creationId xmlns:p14="http://schemas.microsoft.com/office/powerpoint/2010/main" val="38723663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25">
            <a:extLst>
              <a:ext uri="{FF2B5EF4-FFF2-40B4-BE49-F238E27FC236}">
                <a16:creationId xmlns:a16="http://schemas.microsoft.com/office/drawing/2014/main" id="{8DB9AB97-8EC3-4A10-B770-AC1AD986FCB4}"/>
              </a:ext>
            </a:extLst>
          </p:cNvPr>
          <p:cNvGrpSpPr/>
          <p:nvPr/>
        </p:nvGrpSpPr>
        <p:grpSpPr>
          <a:xfrm>
            <a:off x="0" y="0"/>
            <a:ext cx="12192000" cy="983635"/>
            <a:chOff x="0" y="0"/>
            <a:chExt cx="12192000" cy="1036320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BF6D3917-1E55-4C73-A808-FCEB5B22DCF1}"/>
                </a:ext>
              </a:extLst>
            </p:cNvPr>
            <p:cNvSpPr/>
            <p:nvPr/>
          </p:nvSpPr>
          <p:spPr>
            <a:xfrm>
              <a:off x="0" y="0"/>
              <a:ext cx="12192000" cy="1036320"/>
            </a:xfrm>
            <a:prstGeom prst="rect">
              <a:avLst/>
            </a:prstGeom>
            <a:solidFill>
              <a:srgbClr val="0085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82723CC1-8258-4EF0-A9C3-508FCA59FD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7284" r="12734" b="5451"/>
            <a:stretch/>
          </p:blipFill>
          <p:spPr>
            <a:xfrm>
              <a:off x="9936480" y="0"/>
              <a:ext cx="2255520" cy="1036320"/>
            </a:xfrm>
            <a:prstGeom prst="rect">
              <a:avLst/>
            </a:prstGeom>
          </p:spPr>
        </p:pic>
      </p:grpSp>
      <p:sp>
        <p:nvSpPr>
          <p:cNvPr id="5" name="슬라이드 번호 개체 틀 2">
            <a:extLst>
              <a:ext uri="{FF2B5EF4-FFF2-40B4-BE49-F238E27FC236}">
                <a16:creationId xmlns:a16="http://schemas.microsoft.com/office/drawing/2014/main" id="{2588A958-2AAE-4720-ACC1-FD9F4D52C5C0}"/>
              </a:ext>
            </a:extLst>
          </p:cNvPr>
          <p:cNvSpPr txBox="1">
            <a:spLocks/>
          </p:cNvSpPr>
          <p:nvPr/>
        </p:nvSpPr>
        <p:spPr>
          <a:xfrm>
            <a:off x="9355123" y="75501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7C35AA06-5F22-4BC2-B40C-D07DE322E8DE}" type="slidenum">
              <a:rPr lang="ko-KR" altLang="en-US" sz="1200" smtClean="0">
                <a:latin typeface="나눔고딕OTF" panose="020D0604000000000000" pitchFamily="34" charset="-127"/>
                <a:ea typeface="나눔고딕OTF" panose="020D0604000000000000" pitchFamily="34" charset="-127"/>
              </a:rPr>
              <a:pPr algn="r"/>
              <a:t>11</a:t>
            </a:fld>
            <a:endParaRPr lang="ko-KR" altLang="en-US" sz="120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2B546D8-AD70-4B23-AC4D-D54455D69A16}"/>
              </a:ext>
            </a:extLst>
          </p:cNvPr>
          <p:cNvSpPr txBox="1"/>
          <p:nvPr/>
        </p:nvSpPr>
        <p:spPr>
          <a:xfrm>
            <a:off x="5671991" y="1784558"/>
            <a:ext cx="3403462" cy="307777"/>
          </a:xfrm>
          <a:prstGeom prst="rect">
            <a:avLst/>
          </a:prstGeom>
          <a:solidFill>
            <a:srgbClr val="9CD5E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Boxplot</a:t>
            </a:r>
            <a:r>
              <a:rPr lang="ko-KR" altLang="en-US" sz="1400" b="1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을 이용한 </a:t>
            </a:r>
            <a:r>
              <a:rPr lang="ko-KR" altLang="en-US" sz="1400" b="1" dirty="0">
                <a:solidFill>
                  <a:schemeClr val="accent6">
                    <a:lumMod val="75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공정별 최적조건</a:t>
            </a:r>
            <a:r>
              <a:rPr lang="ko-KR" altLang="en-US" sz="1400" b="1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도출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CF49D53-756C-4276-88B9-6E6EEB60CFF6}"/>
              </a:ext>
            </a:extLst>
          </p:cNvPr>
          <p:cNvSpPr txBox="1"/>
          <p:nvPr/>
        </p:nvSpPr>
        <p:spPr>
          <a:xfrm>
            <a:off x="8012425" y="2179362"/>
            <a:ext cx="13407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Resolution</a:t>
            </a:r>
            <a:endParaRPr lang="ko-KR" altLang="en-US" sz="14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93C03E9-E24E-496C-B5F8-E4F0E19432B8}"/>
              </a:ext>
            </a:extLst>
          </p:cNvPr>
          <p:cNvSpPr txBox="1"/>
          <p:nvPr/>
        </p:nvSpPr>
        <p:spPr>
          <a:xfrm>
            <a:off x="6230400" y="2179362"/>
            <a:ext cx="7384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ppm</a:t>
            </a:r>
            <a:endParaRPr lang="ko-KR" altLang="en-US" sz="14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2A7AB55-6E35-42F3-870C-7F5A288DA0EB}"/>
              </a:ext>
            </a:extLst>
          </p:cNvPr>
          <p:cNvSpPr txBox="1"/>
          <p:nvPr/>
        </p:nvSpPr>
        <p:spPr>
          <a:xfrm>
            <a:off x="10122382" y="2179362"/>
            <a:ext cx="12763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err="1">
                <a:latin typeface="나눔고딕OTF" panose="020D0604000000000000" pitchFamily="34" charset="-127"/>
                <a:ea typeface="나눔고딕OTF" panose="020D0604000000000000" pitchFamily="34" charset="-127"/>
              </a:rPr>
              <a:t>Etching_rate</a:t>
            </a:r>
            <a:r>
              <a:rPr lang="en-US" altLang="ko-KR" sz="14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</a:t>
            </a:r>
            <a:endParaRPr lang="ko-KR" altLang="en-US" sz="14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EA55AC2-3A77-40B9-A3C2-B1FC95AA0DF1}"/>
              </a:ext>
            </a:extLst>
          </p:cNvPr>
          <p:cNvSpPr txBox="1"/>
          <p:nvPr/>
        </p:nvSpPr>
        <p:spPr>
          <a:xfrm>
            <a:off x="10220919" y="4859079"/>
            <a:ext cx="146892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Bad       Good</a:t>
            </a:r>
            <a:endParaRPr lang="ko-KR" altLang="en-US" sz="13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CD561E47-1371-40BA-B35D-BEDD499B022A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0026087" y="2481329"/>
            <a:ext cx="1468929" cy="2376000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D1367C09-E09A-4F83-AB00-9B1002F72B31}"/>
              </a:ext>
            </a:extLst>
          </p:cNvPr>
          <p:cNvSpPr txBox="1"/>
          <p:nvPr/>
        </p:nvSpPr>
        <p:spPr>
          <a:xfrm>
            <a:off x="8103054" y="4859079"/>
            <a:ext cx="156035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Bad       Good</a:t>
            </a:r>
            <a:endParaRPr lang="ko-KR" altLang="en-US" sz="13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079E7EA-D9E6-4C6E-9803-87DD80732995}"/>
              </a:ext>
            </a:extLst>
          </p:cNvPr>
          <p:cNvSpPr txBox="1"/>
          <p:nvPr/>
        </p:nvSpPr>
        <p:spPr>
          <a:xfrm>
            <a:off x="6164489" y="4859079"/>
            <a:ext cx="156035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Bad       Good</a:t>
            </a:r>
            <a:endParaRPr lang="ko-KR" altLang="en-US" sz="13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id="{23B3C0E3-C4D5-44FC-8E43-79F5686E03F4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100000"/>
                    </a14:imgEffect>
                    <a14:imgEffect>
                      <a14:colorTemperature colorTemp="5941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945149" y="2513510"/>
            <a:ext cx="1468929" cy="2376000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AE08211E-90A7-419F-BF00-12354D7E86A7}"/>
              </a:ext>
            </a:extLst>
          </p:cNvPr>
          <p:cNvSpPr txBox="1"/>
          <p:nvPr/>
        </p:nvSpPr>
        <p:spPr>
          <a:xfrm>
            <a:off x="696984" y="1799534"/>
            <a:ext cx="1811598" cy="307777"/>
          </a:xfrm>
          <a:prstGeom prst="rect">
            <a:avLst/>
          </a:prstGeom>
          <a:solidFill>
            <a:srgbClr val="9CD5E2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모델의 </a:t>
            </a:r>
            <a:r>
              <a:rPr lang="ko-KR" altLang="en-US" sz="1400" b="1" dirty="0">
                <a:solidFill>
                  <a:schemeClr val="accent6">
                    <a:lumMod val="75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변수 중요도</a:t>
            </a:r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1119818E-586F-4B64-B38D-EAE871F8AB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5967" y="2279410"/>
            <a:ext cx="3980885" cy="4230428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B4945790-8DF7-447C-9B74-2B593BC95D7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77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22059" y="2463319"/>
            <a:ext cx="1311081" cy="2376000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88C6A2DF-8A26-4F1F-ABFA-AB782E8AAEC2}"/>
              </a:ext>
            </a:extLst>
          </p:cNvPr>
          <p:cNvSpPr/>
          <p:nvPr/>
        </p:nvSpPr>
        <p:spPr>
          <a:xfrm>
            <a:off x="5671991" y="2085964"/>
            <a:ext cx="6219168" cy="453219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5F4E4E5-8256-4BED-8FDC-A098956E11E8}"/>
              </a:ext>
            </a:extLst>
          </p:cNvPr>
          <p:cNvSpPr/>
          <p:nvPr/>
        </p:nvSpPr>
        <p:spPr>
          <a:xfrm>
            <a:off x="696984" y="2085964"/>
            <a:ext cx="4376873" cy="453219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62834549-1B9E-4381-BE3A-36C6A152FF1E}"/>
              </a:ext>
            </a:extLst>
          </p:cNvPr>
          <p:cNvCxnSpPr>
            <a:cxnSpLocks/>
          </p:cNvCxnSpPr>
          <p:nvPr/>
        </p:nvCxnSpPr>
        <p:spPr>
          <a:xfrm>
            <a:off x="6395069" y="2612121"/>
            <a:ext cx="0" cy="292445"/>
          </a:xfrm>
          <a:prstGeom prst="straightConnector1">
            <a:avLst/>
          </a:prstGeom>
          <a:ln w="1905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6E5D1602-84D4-437D-8FF7-9FD38DC210D6}"/>
              </a:ext>
            </a:extLst>
          </p:cNvPr>
          <p:cNvCxnSpPr>
            <a:cxnSpLocks/>
          </p:cNvCxnSpPr>
          <p:nvPr/>
        </p:nvCxnSpPr>
        <p:spPr>
          <a:xfrm>
            <a:off x="8355465" y="4552948"/>
            <a:ext cx="0" cy="196554"/>
          </a:xfrm>
          <a:prstGeom prst="straightConnector1">
            <a:avLst/>
          </a:prstGeom>
          <a:ln w="1905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7F4C7D12-D199-4ED0-B0DF-91CCA16EFAF5}"/>
              </a:ext>
            </a:extLst>
          </p:cNvPr>
          <p:cNvCxnSpPr>
            <a:cxnSpLocks/>
          </p:cNvCxnSpPr>
          <p:nvPr/>
        </p:nvCxnSpPr>
        <p:spPr>
          <a:xfrm>
            <a:off x="10461196" y="4362266"/>
            <a:ext cx="0" cy="387236"/>
          </a:xfrm>
          <a:prstGeom prst="straightConnector1">
            <a:avLst/>
          </a:prstGeom>
          <a:ln w="1905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표 12">
            <a:extLst>
              <a:ext uri="{FF2B5EF4-FFF2-40B4-BE49-F238E27FC236}">
                <a16:creationId xmlns:a16="http://schemas.microsoft.com/office/drawing/2014/main" id="{FDBDC944-49CE-4E98-9AF6-D3380C2502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7777525"/>
              </p:ext>
            </p:extLst>
          </p:nvPr>
        </p:nvGraphicFramePr>
        <p:xfrm>
          <a:off x="5838997" y="5200911"/>
          <a:ext cx="5913604" cy="67056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983144">
                  <a:extLst>
                    <a:ext uri="{9D8B030D-6E8A-4147-A177-3AD203B41FA5}">
                      <a16:colId xmlns:a16="http://schemas.microsoft.com/office/drawing/2014/main" val="878932048"/>
                    </a:ext>
                  </a:extLst>
                </a:gridCol>
                <a:gridCol w="1232615">
                  <a:extLst>
                    <a:ext uri="{9D8B030D-6E8A-4147-A177-3AD203B41FA5}">
                      <a16:colId xmlns:a16="http://schemas.microsoft.com/office/drawing/2014/main" val="922718701"/>
                    </a:ext>
                  </a:extLst>
                </a:gridCol>
                <a:gridCol w="1232615">
                  <a:extLst>
                    <a:ext uri="{9D8B030D-6E8A-4147-A177-3AD203B41FA5}">
                      <a16:colId xmlns:a16="http://schemas.microsoft.com/office/drawing/2014/main" val="2637879783"/>
                    </a:ext>
                  </a:extLst>
                </a:gridCol>
                <a:gridCol w="1232615">
                  <a:extLst>
                    <a:ext uri="{9D8B030D-6E8A-4147-A177-3AD203B41FA5}">
                      <a16:colId xmlns:a16="http://schemas.microsoft.com/office/drawing/2014/main" val="292059363"/>
                    </a:ext>
                  </a:extLst>
                </a:gridCol>
                <a:gridCol w="1232615">
                  <a:extLst>
                    <a:ext uri="{9D8B030D-6E8A-4147-A177-3AD203B41FA5}">
                      <a16:colId xmlns:a16="http://schemas.microsoft.com/office/drawing/2014/main" val="1076476444"/>
                    </a:ext>
                  </a:extLst>
                </a:gridCol>
              </a:tblGrid>
              <a:tr h="3169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구분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spc="0" baseline="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ppm</a:t>
                      </a:r>
                      <a:endParaRPr lang="ko-KR" altLang="en-US" sz="1400" spc="0" baseline="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marL="18000" marR="180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spc="-100" baseline="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Resolution(nm)</a:t>
                      </a:r>
                      <a:endParaRPr lang="ko-KR" altLang="en-US" sz="1400" spc="-100" baseline="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marL="18000" marR="180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spc="-100" baseline="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Thickness(nm)</a:t>
                      </a:r>
                      <a:endParaRPr lang="ko-KR" altLang="en-US" sz="1400" b="1" spc="-100" baseline="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Type(wet/dry)</a:t>
                      </a:r>
                      <a:endParaRPr lang="ko-KR" altLang="en-US" sz="140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marL="18000" marR="18000" anchor="ctr"/>
                </a:tc>
                <a:extLst>
                  <a:ext uri="{0D108BD9-81ED-4DB2-BD59-A6C34878D82A}">
                    <a16:rowId xmlns:a16="http://schemas.microsoft.com/office/drawing/2014/main" val="951125191"/>
                  </a:ext>
                </a:extLst>
              </a:tr>
              <a:tr h="3169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 err="1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양품구간</a:t>
                      </a:r>
                      <a:endParaRPr lang="ko-KR" altLang="en-US" sz="1600" b="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45.96 ~ 49.91</a:t>
                      </a:r>
                      <a:endParaRPr lang="ko-KR" altLang="en-US" sz="120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459.6 ~ 468.5</a:t>
                      </a:r>
                      <a:endParaRPr lang="ko-KR" altLang="en-US" sz="120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723.9 ~ 727.6</a:t>
                      </a:r>
                      <a:endParaRPr lang="ko-KR" altLang="en-US" sz="120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wet</a:t>
                      </a:r>
                      <a:endParaRPr lang="ko-KR" altLang="en-US" sz="120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9248517"/>
                  </a:ext>
                </a:extLst>
              </a:tr>
            </a:tbl>
          </a:graphicData>
        </a:graphic>
      </p:graphicFrame>
      <p:graphicFrame>
        <p:nvGraphicFramePr>
          <p:cNvPr id="33" name="표 12">
            <a:extLst>
              <a:ext uri="{FF2B5EF4-FFF2-40B4-BE49-F238E27FC236}">
                <a16:creationId xmlns:a16="http://schemas.microsoft.com/office/drawing/2014/main" id="{B2120600-745F-470F-B9D6-B297866C67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3052930"/>
              </p:ext>
            </p:extLst>
          </p:nvPr>
        </p:nvGraphicFramePr>
        <p:xfrm>
          <a:off x="5838996" y="5899288"/>
          <a:ext cx="5913603" cy="67056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983145">
                  <a:extLst>
                    <a:ext uri="{9D8B030D-6E8A-4147-A177-3AD203B41FA5}">
                      <a16:colId xmlns:a16="http://schemas.microsoft.com/office/drawing/2014/main" val="878932048"/>
                    </a:ext>
                  </a:extLst>
                </a:gridCol>
                <a:gridCol w="1643486">
                  <a:extLst>
                    <a:ext uri="{9D8B030D-6E8A-4147-A177-3AD203B41FA5}">
                      <a16:colId xmlns:a16="http://schemas.microsoft.com/office/drawing/2014/main" val="922718701"/>
                    </a:ext>
                  </a:extLst>
                </a:gridCol>
                <a:gridCol w="1643486">
                  <a:extLst>
                    <a:ext uri="{9D8B030D-6E8A-4147-A177-3AD203B41FA5}">
                      <a16:colId xmlns:a16="http://schemas.microsoft.com/office/drawing/2014/main" val="2637879783"/>
                    </a:ext>
                  </a:extLst>
                </a:gridCol>
                <a:gridCol w="1643486">
                  <a:extLst>
                    <a:ext uri="{9D8B030D-6E8A-4147-A177-3AD203B41FA5}">
                      <a16:colId xmlns:a16="http://schemas.microsoft.com/office/drawing/2014/main" val="292059363"/>
                    </a:ext>
                  </a:extLst>
                </a:gridCol>
              </a:tblGrid>
              <a:tr h="3169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구간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spc="-130" baseline="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Etching rate(nm/min)</a:t>
                      </a:r>
                      <a:endParaRPr lang="ko-KR" altLang="en-US" sz="1400" b="1" spc="-130" baseline="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marL="18000" marR="180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Photo</a:t>
                      </a:r>
                      <a:r>
                        <a:rPr lang="ko-KR" altLang="en-US" sz="1400" b="1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 </a:t>
                      </a:r>
                      <a:r>
                        <a:rPr lang="en-US" altLang="ko-KR" sz="1400" b="1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resist(ml)</a:t>
                      </a:r>
                      <a:endParaRPr lang="ko-KR" altLang="en-US" sz="1400" b="1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marL="18000" marR="1800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RTA Temp(</a:t>
                      </a:r>
                      <a:r>
                        <a:rPr lang="ko-KR" altLang="en-US" sz="14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℃</a:t>
                      </a:r>
                      <a:r>
                        <a:rPr lang="en-US" altLang="ko-KR" sz="14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)</a:t>
                      </a:r>
                      <a:endParaRPr lang="ko-KR" altLang="en-US" sz="1400" b="1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marL="18000" marR="18000" anchor="ctr"/>
                </a:tc>
                <a:extLst>
                  <a:ext uri="{0D108BD9-81ED-4DB2-BD59-A6C34878D82A}">
                    <a16:rowId xmlns:a16="http://schemas.microsoft.com/office/drawing/2014/main" val="951125191"/>
                  </a:ext>
                </a:extLst>
              </a:tr>
              <a:tr h="3169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 err="1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양품구간</a:t>
                      </a:r>
                      <a:endParaRPr lang="ko-KR" altLang="en-US" sz="1600" b="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160.5 ~ 163.3</a:t>
                      </a:r>
                      <a:endParaRPr lang="ko-KR" altLang="en-US" sz="120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5.12 ~ 5.14</a:t>
                      </a:r>
                      <a:endParaRPr lang="ko-KR" altLang="en-US" sz="120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148 ~ 151</a:t>
                      </a:r>
                      <a:endParaRPr lang="ko-KR" altLang="en-US" sz="120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9248517"/>
                  </a:ext>
                </a:extLst>
              </a:tr>
            </a:tbl>
          </a:graphicData>
        </a:graphic>
      </p:graphicFrame>
      <p:sp>
        <p:nvSpPr>
          <p:cNvPr id="30" name="제목 1">
            <a:extLst>
              <a:ext uri="{FF2B5EF4-FFF2-40B4-BE49-F238E27FC236}">
                <a16:creationId xmlns:a16="http://schemas.microsoft.com/office/drawing/2014/main" id="{F89C20F4-B02B-4677-B295-BED9681D0E7E}"/>
              </a:ext>
            </a:extLst>
          </p:cNvPr>
          <p:cNvSpPr txBox="1">
            <a:spLocks/>
          </p:cNvSpPr>
          <p:nvPr/>
        </p:nvSpPr>
        <p:spPr>
          <a:xfrm>
            <a:off x="219384" y="53659"/>
            <a:ext cx="4162042" cy="885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b="1" dirty="0">
                <a:solidFill>
                  <a:schemeClr val="bg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5. </a:t>
            </a:r>
            <a:r>
              <a:rPr lang="ko-KR" altLang="en-US" sz="3600" b="1" dirty="0">
                <a:solidFill>
                  <a:schemeClr val="bg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분석결과</a:t>
            </a: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DDD66FB0-5229-4599-9A57-1CB945718DE7}"/>
              </a:ext>
            </a:extLst>
          </p:cNvPr>
          <p:cNvGrpSpPr/>
          <p:nvPr/>
        </p:nvGrpSpPr>
        <p:grpSpPr>
          <a:xfrm>
            <a:off x="933413" y="1240928"/>
            <a:ext cx="195693" cy="431408"/>
            <a:chOff x="4375773" y="1943243"/>
            <a:chExt cx="792715" cy="1988451"/>
          </a:xfrm>
        </p:grpSpPr>
        <p:grpSp>
          <p:nvGrpSpPr>
            <p:cNvPr id="38" name="Group 8">
              <a:extLst>
                <a:ext uri="{FF2B5EF4-FFF2-40B4-BE49-F238E27FC236}">
                  <a16:creationId xmlns:a16="http://schemas.microsoft.com/office/drawing/2014/main" id="{E6946130-CB0D-4364-830A-6F139A735494}"/>
                </a:ext>
              </a:extLst>
            </p:cNvPr>
            <p:cNvGrpSpPr/>
            <p:nvPr/>
          </p:nvGrpSpPr>
          <p:grpSpPr>
            <a:xfrm flipH="1">
              <a:off x="4516298" y="3441152"/>
              <a:ext cx="511666" cy="490542"/>
              <a:chOff x="4964627" y="3703863"/>
              <a:chExt cx="393594" cy="377344"/>
            </a:xfrm>
            <a:solidFill>
              <a:schemeClr val="tx2">
                <a:lumMod val="50000"/>
                <a:alpha val="70000"/>
              </a:schemeClr>
            </a:solidFill>
          </p:grpSpPr>
          <p:sp>
            <p:nvSpPr>
              <p:cNvPr id="47" name="Oval 1">
                <a:extLst>
                  <a:ext uri="{FF2B5EF4-FFF2-40B4-BE49-F238E27FC236}">
                    <a16:creationId xmlns:a16="http://schemas.microsoft.com/office/drawing/2014/main" id="{443B5C3F-FE6E-474F-9507-1A93055BB667}"/>
                  </a:ext>
                </a:extLst>
              </p:cNvPr>
              <p:cNvSpPr/>
              <p:nvPr/>
            </p:nvSpPr>
            <p:spPr>
              <a:xfrm flipH="1">
                <a:off x="4977747" y="3794659"/>
                <a:ext cx="367354" cy="65606"/>
              </a:xfrm>
              <a:custGeom>
                <a:avLst/>
                <a:gdLst/>
                <a:ahLst/>
                <a:cxnLst/>
                <a:rect l="l" t="t" r="r" b="b"/>
                <a:pathLst>
                  <a:path w="920008" h="164304">
                    <a:moveTo>
                      <a:pt x="852708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5"/>
                    </a:lnTo>
                    <a:cubicBezTo>
                      <a:pt x="0" y="134173"/>
                      <a:pt x="30131" y="164304"/>
                      <a:pt x="67299" y="164304"/>
                    </a:cubicBezTo>
                    <a:lnTo>
                      <a:pt x="852708" y="164304"/>
                    </a:lnTo>
                    <a:cubicBezTo>
                      <a:pt x="889877" y="164304"/>
                      <a:pt x="920008" y="134173"/>
                      <a:pt x="920008" y="97005"/>
                    </a:cubicBezTo>
                    <a:lnTo>
                      <a:pt x="920008" y="67299"/>
                    </a:lnTo>
                    <a:cubicBezTo>
                      <a:pt x="920008" y="30131"/>
                      <a:pt x="889877" y="0"/>
                      <a:pt x="85270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50" name="Oval 1">
                <a:extLst>
                  <a:ext uri="{FF2B5EF4-FFF2-40B4-BE49-F238E27FC236}">
                    <a16:creationId xmlns:a16="http://schemas.microsoft.com/office/drawing/2014/main" id="{FD29F6A5-76CD-4ED2-AD34-BD2E089E41D3}"/>
                  </a:ext>
                </a:extLst>
              </p:cNvPr>
              <p:cNvSpPr/>
              <p:nvPr/>
            </p:nvSpPr>
            <p:spPr>
              <a:xfrm flipH="1">
                <a:off x="5017106" y="3976249"/>
                <a:ext cx="288634" cy="104958"/>
              </a:xfrm>
              <a:custGeom>
                <a:avLst/>
                <a:gdLst/>
                <a:ahLst/>
                <a:cxnLst/>
                <a:rect l="l" t="t" r="r" b="b"/>
                <a:pathLst>
                  <a:path w="722862" h="262858">
                    <a:moveTo>
                      <a:pt x="722862" y="0"/>
                    </a:moveTo>
                    <a:lnTo>
                      <a:pt x="0" y="0"/>
                    </a:lnTo>
                    <a:lnTo>
                      <a:pt x="0" y="131429"/>
                    </a:lnTo>
                    <a:cubicBezTo>
                      <a:pt x="0" y="204015"/>
                      <a:pt x="161818" y="262858"/>
                      <a:pt x="361431" y="262858"/>
                    </a:cubicBezTo>
                    <a:cubicBezTo>
                      <a:pt x="561044" y="262858"/>
                      <a:pt x="722862" y="204015"/>
                      <a:pt x="722862" y="1314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52" name="Oval 1">
                <a:extLst>
                  <a:ext uri="{FF2B5EF4-FFF2-40B4-BE49-F238E27FC236}">
                    <a16:creationId xmlns:a16="http://schemas.microsoft.com/office/drawing/2014/main" id="{1864C018-FBE4-4F4C-BDAA-71D01232D54B}"/>
                  </a:ext>
                </a:extLst>
              </p:cNvPr>
              <p:cNvSpPr/>
              <p:nvPr/>
            </p:nvSpPr>
            <p:spPr>
              <a:xfrm flipH="1">
                <a:off x="4990867" y="3885454"/>
                <a:ext cx="341114" cy="65606"/>
              </a:xfrm>
              <a:custGeom>
                <a:avLst/>
                <a:gdLst/>
                <a:ahLst/>
                <a:cxnLst/>
                <a:rect l="l" t="t" r="r" b="b"/>
                <a:pathLst>
                  <a:path w="854293" h="164306">
                    <a:moveTo>
                      <a:pt x="786994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7"/>
                    </a:lnTo>
                    <a:cubicBezTo>
                      <a:pt x="0" y="134174"/>
                      <a:pt x="30131" y="164306"/>
                      <a:pt x="67299" y="164306"/>
                    </a:cubicBezTo>
                    <a:lnTo>
                      <a:pt x="786994" y="164306"/>
                    </a:lnTo>
                    <a:cubicBezTo>
                      <a:pt x="824162" y="164306"/>
                      <a:pt x="854293" y="134174"/>
                      <a:pt x="854293" y="97007"/>
                    </a:cubicBezTo>
                    <a:lnTo>
                      <a:pt x="854293" y="67299"/>
                    </a:lnTo>
                    <a:cubicBezTo>
                      <a:pt x="854293" y="30131"/>
                      <a:pt x="824162" y="0"/>
                      <a:pt x="78699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54" name="Oval 1">
                <a:extLst>
                  <a:ext uri="{FF2B5EF4-FFF2-40B4-BE49-F238E27FC236}">
                    <a16:creationId xmlns:a16="http://schemas.microsoft.com/office/drawing/2014/main" id="{51046080-2AC6-4275-B4C6-B0E84A8E951E}"/>
                  </a:ext>
                </a:extLst>
              </p:cNvPr>
              <p:cNvSpPr/>
              <p:nvPr/>
            </p:nvSpPr>
            <p:spPr>
              <a:xfrm flipH="1">
                <a:off x="4964627" y="3703863"/>
                <a:ext cx="393594" cy="65606"/>
              </a:xfrm>
              <a:custGeom>
                <a:avLst/>
                <a:gdLst/>
                <a:ahLst/>
                <a:cxnLst/>
                <a:rect l="l" t="t" r="r" b="b"/>
                <a:pathLst>
                  <a:path w="985723" h="164305">
                    <a:moveTo>
                      <a:pt x="918424" y="0"/>
                    </a:moveTo>
                    <a:lnTo>
                      <a:pt x="67300" y="0"/>
                    </a:lnTo>
                    <a:cubicBezTo>
                      <a:pt x="30131" y="0"/>
                      <a:pt x="0" y="30130"/>
                      <a:pt x="0" y="67298"/>
                    </a:cubicBezTo>
                    <a:lnTo>
                      <a:pt x="0" y="97006"/>
                    </a:lnTo>
                    <a:cubicBezTo>
                      <a:pt x="0" y="134173"/>
                      <a:pt x="30131" y="164305"/>
                      <a:pt x="67300" y="164305"/>
                    </a:cubicBezTo>
                    <a:lnTo>
                      <a:pt x="918424" y="164305"/>
                    </a:lnTo>
                    <a:cubicBezTo>
                      <a:pt x="955592" y="164305"/>
                      <a:pt x="985723" y="134173"/>
                      <a:pt x="985723" y="97006"/>
                    </a:cubicBezTo>
                    <a:lnTo>
                      <a:pt x="985723" y="67298"/>
                    </a:lnTo>
                    <a:cubicBezTo>
                      <a:pt x="985723" y="30130"/>
                      <a:pt x="955592" y="0"/>
                      <a:pt x="91842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  <p:grpSp>
          <p:nvGrpSpPr>
            <p:cNvPr id="39" name="Group 13">
              <a:extLst>
                <a:ext uri="{FF2B5EF4-FFF2-40B4-BE49-F238E27FC236}">
                  <a16:creationId xmlns:a16="http://schemas.microsoft.com/office/drawing/2014/main" id="{B8E7A596-385B-4B05-BBE7-5BF1433CDC99}"/>
                </a:ext>
              </a:extLst>
            </p:cNvPr>
            <p:cNvGrpSpPr/>
            <p:nvPr/>
          </p:nvGrpSpPr>
          <p:grpSpPr>
            <a:xfrm>
              <a:off x="4375773" y="1943243"/>
              <a:ext cx="792715" cy="1360145"/>
              <a:chOff x="4874689" y="2348880"/>
              <a:chExt cx="914401" cy="1354872"/>
            </a:xfrm>
            <a:solidFill>
              <a:srgbClr val="90C221"/>
            </a:solidFill>
          </p:grpSpPr>
          <p:sp>
            <p:nvSpPr>
              <p:cNvPr id="40" name="Block Arc 14">
                <a:extLst>
                  <a:ext uri="{FF2B5EF4-FFF2-40B4-BE49-F238E27FC236}">
                    <a16:creationId xmlns:a16="http://schemas.microsoft.com/office/drawing/2014/main" id="{CB9CCBE5-3DBD-462E-A9CE-2596968B7CD5}"/>
                  </a:ext>
                </a:extLst>
              </p:cNvPr>
              <p:cNvSpPr/>
              <p:nvPr/>
            </p:nvSpPr>
            <p:spPr>
              <a:xfrm>
                <a:off x="4874690" y="2348880"/>
                <a:ext cx="914400" cy="914400"/>
              </a:xfrm>
              <a:prstGeom prst="blockArc">
                <a:avLst/>
              </a:prstGeom>
              <a:solidFill>
                <a:srgbClr val="0085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chemeClr val="tx1"/>
                  </a:solidFill>
                </a:endParaRPr>
              </a:p>
            </p:txBody>
          </p:sp>
          <p:sp>
            <p:nvSpPr>
              <p:cNvPr id="41" name="Round Same Side Corner Rectangle 30">
                <a:extLst>
                  <a:ext uri="{FF2B5EF4-FFF2-40B4-BE49-F238E27FC236}">
                    <a16:creationId xmlns:a16="http://schemas.microsoft.com/office/drawing/2014/main" id="{642876BB-4ABD-406A-96FC-B3FB7698CE33}"/>
                  </a:ext>
                </a:extLst>
              </p:cNvPr>
              <p:cNvSpPr/>
              <p:nvPr/>
            </p:nvSpPr>
            <p:spPr>
              <a:xfrm rot="10800000">
                <a:off x="4874689" y="2789352"/>
                <a:ext cx="228508" cy="9144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0085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43" name="Round Same Side Corner Rectangle 33">
                <a:extLst>
                  <a:ext uri="{FF2B5EF4-FFF2-40B4-BE49-F238E27FC236}">
                    <a16:creationId xmlns:a16="http://schemas.microsoft.com/office/drawing/2014/main" id="{9783E0E2-8F91-427F-B8D5-E0DC2485FA65}"/>
                  </a:ext>
                </a:extLst>
              </p:cNvPr>
              <p:cNvSpPr/>
              <p:nvPr/>
            </p:nvSpPr>
            <p:spPr>
              <a:xfrm rot="10800000">
                <a:off x="5560582" y="2789352"/>
                <a:ext cx="228508" cy="9144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0085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</p:grp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6718AD16-9089-4AA5-849D-DB727955F5E2}"/>
              </a:ext>
            </a:extLst>
          </p:cNvPr>
          <p:cNvSpPr txBox="1"/>
          <p:nvPr/>
        </p:nvSpPr>
        <p:spPr>
          <a:xfrm>
            <a:off x="1156002" y="1150956"/>
            <a:ext cx="101025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불량에 영향을 미치는 주요 공정변수별 특성 확인 결과 양품과 불량 발생 구간의 차이가 확인됨에 따라 </a:t>
            </a:r>
            <a:r>
              <a:rPr lang="ko-KR" altLang="en-US" b="1" dirty="0">
                <a:solidFill>
                  <a:schemeClr val="accent6">
                    <a:lumMod val="75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양품 발생 구간을 반영한 조업 안정화 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운전 필요</a:t>
            </a:r>
          </a:p>
        </p:txBody>
      </p:sp>
    </p:spTree>
    <p:extLst>
      <p:ext uri="{BB962C8B-B14F-4D97-AF65-F5344CB8AC3E}">
        <p14:creationId xmlns:p14="http://schemas.microsoft.com/office/powerpoint/2010/main" val="10523405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22B392C3-96AC-4C2D-8F3F-97916E6F02DC}"/>
              </a:ext>
            </a:extLst>
          </p:cNvPr>
          <p:cNvGrpSpPr/>
          <p:nvPr/>
        </p:nvGrpSpPr>
        <p:grpSpPr>
          <a:xfrm>
            <a:off x="0" y="0"/>
            <a:ext cx="12192000" cy="983635"/>
            <a:chOff x="0" y="0"/>
            <a:chExt cx="12192000" cy="1036320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2CF2896F-3880-4CFD-A44B-8D4E4CC64098}"/>
                </a:ext>
              </a:extLst>
            </p:cNvPr>
            <p:cNvSpPr/>
            <p:nvPr/>
          </p:nvSpPr>
          <p:spPr>
            <a:xfrm>
              <a:off x="0" y="0"/>
              <a:ext cx="12192000" cy="1036320"/>
            </a:xfrm>
            <a:prstGeom prst="rect">
              <a:avLst/>
            </a:prstGeom>
            <a:solidFill>
              <a:srgbClr val="0085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006B10EE-2D38-4730-A896-44E6C05011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7284" r="12734" b="5451"/>
            <a:stretch/>
          </p:blipFill>
          <p:spPr>
            <a:xfrm>
              <a:off x="9936480" y="0"/>
              <a:ext cx="2255520" cy="1036320"/>
            </a:xfrm>
            <a:prstGeom prst="rect">
              <a:avLst/>
            </a:prstGeom>
          </p:spPr>
        </p:pic>
      </p:grpSp>
      <p:sp>
        <p:nvSpPr>
          <p:cNvPr id="5" name="슬라이드 번호 개체 틀 2">
            <a:extLst>
              <a:ext uri="{FF2B5EF4-FFF2-40B4-BE49-F238E27FC236}">
                <a16:creationId xmlns:a16="http://schemas.microsoft.com/office/drawing/2014/main" id="{2588A958-2AAE-4720-ACC1-FD9F4D52C5C0}"/>
              </a:ext>
            </a:extLst>
          </p:cNvPr>
          <p:cNvSpPr txBox="1">
            <a:spLocks/>
          </p:cNvSpPr>
          <p:nvPr/>
        </p:nvSpPr>
        <p:spPr>
          <a:xfrm>
            <a:off x="9355123" y="75501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7C35AA06-5F22-4BC2-B40C-D07DE322E8DE}" type="slidenum">
              <a:rPr lang="ko-KR" altLang="en-US" sz="1200" smtClean="0">
                <a:latin typeface="나눔고딕OTF" panose="020D0604000000000000" pitchFamily="34" charset="-127"/>
                <a:ea typeface="나눔고딕OTF" panose="020D0604000000000000" pitchFamily="34" charset="-127"/>
              </a:rPr>
              <a:pPr algn="r"/>
              <a:t>12</a:t>
            </a:fld>
            <a:endParaRPr lang="ko-KR" altLang="en-US" sz="120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AAE0311-38CA-4ED2-9B6E-CCB2A97F1225}"/>
              </a:ext>
            </a:extLst>
          </p:cNvPr>
          <p:cNvSpPr/>
          <p:nvPr/>
        </p:nvSpPr>
        <p:spPr>
          <a:xfrm>
            <a:off x="907407" y="2078780"/>
            <a:ext cx="10377181" cy="399032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4E3BBA4-006F-4EFE-AE4F-91F381CB1FE6}"/>
              </a:ext>
            </a:extLst>
          </p:cNvPr>
          <p:cNvSpPr txBox="1"/>
          <p:nvPr/>
        </p:nvSpPr>
        <p:spPr>
          <a:xfrm>
            <a:off x="907407" y="1618749"/>
            <a:ext cx="1369625" cy="461665"/>
          </a:xfrm>
          <a:prstGeom prst="rect">
            <a:avLst/>
          </a:prstGeom>
          <a:solidFill>
            <a:srgbClr val="9CD5E2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개선기회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28ED592-174A-403D-B334-98FE4AF2420F}"/>
              </a:ext>
            </a:extLst>
          </p:cNvPr>
          <p:cNvSpPr txBox="1"/>
          <p:nvPr/>
        </p:nvSpPr>
        <p:spPr>
          <a:xfrm>
            <a:off x="7065525" y="1620433"/>
            <a:ext cx="1047538" cy="461665"/>
          </a:xfrm>
          <a:prstGeom prst="rect">
            <a:avLst/>
          </a:prstGeom>
          <a:solidFill>
            <a:srgbClr val="9CD5E2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개선안</a:t>
            </a:r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04D613FA-8FD1-46ED-991C-979DEF8C4EC1}"/>
              </a:ext>
            </a:extLst>
          </p:cNvPr>
          <p:cNvSpPr txBox="1">
            <a:spLocks/>
          </p:cNvSpPr>
          <p:nvPr/>
        </p:nvSpPr>
        <p:spPr>
          <a:xfrm>
            <a:off x="219384" y="53659"/>
            <a:ext cx="4162042" cy="885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b="1" dirty="0">
                <a:solidFill>
                  <a:schemeClr val="bg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6. </a:t>
            </a:r>
            <a:r>
              <a:rPr lang="ko-KR" altLang="en-US" sz="3600" b="1" dirty="0">
                <a:solidFill>
                  <a:schemeClr val="bg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개선안</a:t>
            </a:r>
          </a:p>
        </p:txBody>
      </p:sp>
      <p:sp>
        <p:nvSpPr>
          <p:cNvPr id="8" name="모서리가 둥근 직사각형 7"/>
          <p:cNvSpPr/>
          <p:nvPr/>
        </p:nvSpPr>
        <p:spPr>
          <a:xfrm>
            <a:off x="979515" y="2394225"/>
            <a:ext cx="4385650" cy="46166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6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운전 조건 최적화를 위한 유지 </a:t>
            </a:r>
            <a:r>
              <a:rPr lang="en-US" altLang="ko-KR" sz="16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· </a:t>
            </a:r>
            <a:r>
              <a:rPr lang="ko-KR" altLang="en-US" sz="16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관리 시스템 필요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6" name="직선 화살표 연결선 5"/>
          <p:cNvCxnSpPr>
            <a:cxnSpLocks/>
            <a:stCxn id="29" idx="5"/>
            <a:endCxn id="28" idx="2"/>
          </p:cNvCxnSpPr>
          <p:nvPr/>
        </p:nvCxnSpPr>
        <p:spPr>
          <a:xfrm>
            <a:off x="5568056" y="2701382"/>
            <a:ext cx="1113189" cy="2514498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모서리가 둥근 직사각형 7">
            <a:extLst>
              <a:ext uri="{FF2B5EF4-FFF2-40B4-BE49-F238E27FC236}">
                <a16:creationId xmlns:a16="http://schemas.microsoft.com/office/drawing/2014/main" id="{34F60455-CECC-4701-9573-33546942A48C}"/>
              </a:ext>
            </a:extLst>
          </p:cNvPr>
          <p:cNvSpPr/>
          <p:nvPr/>
        </p:nvSpPr>
        <p:spPr>
          <a:xfrm>
            <a:off x="979515" y="3368267"/>
            <a:ext cx="4385650" cy="46166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6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안정된 공정에 대한 탐색 필요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21" name="모서리가 둥근 직사각형 7">
            <a:extLst>
              <a:ext uri="{FF2B5EF4-FFF2-40B4-BE49-F238E27FC236}">
                <a16:creationId xmlns:a16="http://schemas.microsoft.com/office/drawing/2014/main" id="{CAF07ED0-718B-4C6B-BAAC-22B06C1BF69E}"/>
              </a:ext>
            </a:extLst>
          </p:cNvPr>
          <p:cNvSpPr/>
          <p:nvPr/>
        </p:nvSpPr>
        <p:spPr>
          <a:xfrm>
            <a:off x="979515" y="5316352"/>
            <a:ext cx="4385650" cy="46166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6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불량률 감소를 통한 원가절감 필요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22" name="모서리가 둥근 직사각형 7">
            <a:extLst>
              <a:ext uri="{FF2B5EF4-FFF2-40B4-BE49-F238E27FC236}">
                <a16:creationId xmlns:a16="http://schemas.microsoft.com/office/drawing/2014/main" id="{835DC995-1A85-405C-89E5-49434A8963F3}"/>
              </a:ext>
            </a:extLst>
          </p:cNvPr>
          <p:cNvSpPr/>
          <p:nvPr/>
        </p:nvSpPr>
        <p:spPr>
          <a:xfrm>
            <a:off x="979515" y="4342309"/>
            <a:ext cx="4385650" cy="46166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6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부하 증가에 대한 대안 수립 필요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23" name="모서리가 둥근 직사각형 7">
            <a:extLst>
              <a:ext uri="{FF2B5EF4-FFF2-40B4-BE49-F238E27FC236}">
                <a16:creationId xmlns:a16="http://schemas.microsoft.com/office/drawing/2014/main" id="{5AE3845D-29B9-42F0-B581-67D3E6D9C2D4}"/>
              </a:ext>
            </a:extLst>
          </p:cNvPr>
          <p:cNvSpPr/>
          <p:nvPr/>
        </p:nvSpPr>
        <p:spPr>
          <a:xfrm>
            <a:off x="6961300" y="2463481"/>
            <a:ext cx="4385650" cy="97896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</a:pPr>
            <a:r>
              <a:rPr lang="ko-KR" altLang="en-US" sz="16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공정별 최적 운전 조건을 설정하여 대량의 불량 발생 위험을 조기 차단하는 시스템 개발 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2A57AF08-2B22-4271-8D3A-109C289F73C6}"/>
              </a:ext>
            </a:extLst>
          </p:cNvPr>
          <p:cNvSpPr/>
          <p:nvPr/>
        </p:nvSpPr>
        <p:spPr>
          <a:xfrm>
            <a:off x="5380741" y="5438345"/>
            <a:ext cx="219453" cy="219453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모서리가 둥근 직사각형 7">
            <a:extLst>
              <a:ext uri="{FF2B5EF4-FFF2-40B4-BE49-F238E27FC236}">
                <a16:creationId xmlns:a16="http://schemas.microsoft.com/office/drawing/2014/main" id="{85650A3F-6FB0-44BB-BA08-47C690C5B918}"/>
              </a:ext>
            </a:extLst>
          </p:cNvPr>
          <p:cNvSpPr/>
          <p:nvPr/>
        </p:nvSpPr>
        <p:spPr>
          <a:xfrm>
            <a:off x="6961300" y="3592938"/>
            <a:ext cx="4385650" cy="97896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</a:pPr>
            <a:r>
              <a:rPr lang="ko-KR" altLang="en-US" sz="16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공정 </a:t>
            </a:r>
            <a:r>
              <a:rPr lang="ko-KR" altLang="en-US" sz="1600" dirty="0" err="1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흐름별</a:t>
            </a:r>
            <a:r>
              <a:rPr lang="ko-KR" altLang="en-US" sz="16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 생산량의 편차를 최소화함으로써 부하를 방지하고 생산효율을 증대</a:t>
            </a: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0E10A1CC-B180-4297-93F3-9B9BE39C8D40}"/>
              </a:ext>
            </a:extLst>
          </p:cNvPr>
          <p:cNvSpPr/>
          <p:nvPr/>
        </p:nvSpPr>
        <p:spPr>
          <a:xfrm>
            <a:off x="6681245" y="3976697"/>
            <a:ext cx="219453" cy="219453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모서리가 둥근 직사각형 7">
            <a:extLst>
              <a:ext uri="{FF2B5EF4-FFF2-40B4-BE49-F238E27FC236}">
                <a16:creationId xmlns:a16="http://schemas.microsoft.com/office/drawing/2014/main" id="{A36B6CAC-7A83-4D26-A53A-12D5E7806218}"/>
              </a:ext>
            </a:extLst>
          </p:cNvPr>
          <p:cNvSpPr/>
          <p:nvPr/>
        </p:nvSpPr>
        <p:spPr>
          <a:xfrm>
            <a:off x="6961300" y="4722394"/>
            <a:ext cx="4385650" cy="97896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</a:pPr>
            <a:r>
              <a:rPr lang="ko-KR" altLang="en-US" sz="16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실시간 공정 모니터링 및 반도체 품질 예측 시스템을 적용해 지속적인 불량 관리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86317888-BB40-4F51-921F-B57C0252C791}"/>
              </a:ext>
            </a:extLst>
          </p:cNvPr>
          <p:cNvSpPr/>
          <p:nvPr/>
        </p:nvSpPr>
        <p:spPr>
          <a:xfrm>
            <a:off x="6681245" y="5106153"/>
            <a:ext cx="219453" cy="219453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10C1232A-DFCD-4667-AFEE-1CDC38769D4A}"/>
              </a:ext>
            </a:extLst>
          </p:cNvPr>
          <p:cNvSpPr/>
          <p:nvPr/>
        </p:nvSpPr>
        <p:spPr>
          <a:xfrm>
            <a:off x="5380741" y="2514067"/>
            <a:ext cx="219453" cy="219453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BA4BF328-5715-4570-9188-39B3D3E08AB9}"/>
              </a:ext>
            </a:extLst>
          </p:cNvPr>
          <p:cNvSpPr/>
          <p:nvPr/>
        </p:nvSpPr>
        <p:spPr>
          <a:xfrm>
            <a:off x="6681245" y="2845991"/>
            <a:ext cx="219453" cy="219453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FC350719-A281-4A43-BBC2-D3BB8EB18CA2}"/>
              </a:ext>
            </a:extLst>
          </p:cNvPr>
          <p:cNvSpPr/>
          <p:nvPr/>
        </p:nvSpPr>
        <p:spPr>
          <a:xfrm>
            <a:off x="5380741" y="3488826"/>
            <a:ext cx="219453" cy="219453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05AC8E57-3BC2-4C9C-A160-A08956305E40}"/>
              </a:ext>
            </a:extLst>
          </p:cNvPr>
          <p:cNvSpPr/>
          <p:nvPr/>
        </p:nvSpPr>
        <p:spPr>
          <a:xfrm>
            <a:off x="5380741" y="4463585"/>
            <a:ext cx="219453" cy="219453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F8E4336D-4BBE-4869-B497-70FFDF670FA2}"/>
              </a:ext>
            </a:extLst>
          </p:cNvPr>
          <p:cNvCxnSpPr>
            <a:cxnSpLocks/>
            <a:stCxn id="33" idx="6"/>
            <a:endCxn id="26" idx="2"/>
          </p:cNvCxnSpPr>
          <p:nvPr/>
        </p:nvCxnSpPr>
        <p:spPr>
          <a:xfrm>
            <a:off x="5600194" y="3598553"/>
            <a:ext cx="1081051" cy="48787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9842AEC7-61F6-48C0-A20A-464E056F9608}"/>
              </a:ext>
            </a:extLst>
          </p:cNvPr>
          <p:cNvCxnSpPr>
            <a:cxnSpLocks/>
            <a:stCxn id="29" idx="6"/>
            <a:endCxn id="32" idx="2"/>
          </p:cNvCxnSpPr>
          <p:nvPr/>
        </p:nvCxnSpPr>
        <p:spPr>
          <a:xfrm>
            <a:off x="5600194" y="2623794"/>
            <a:ext cx="1081051" cy="33192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42829FD-648B-4859-8A7A-AFE75A1E444D}"/>
              </a:ext>
            </a:extLst>
          </p:cNvPr>
          <p:cNvCxnSpPr>
            <a:cxnSpLocks/>
            <a:stCxn id="33" idx="5"/>
            <a:endCxn id="28" idx="2"/>
          </p:cNvCxnSpPr>
          <p:nvPr/>
        </p:nvCxnSpPr>
        <p:spPr>
          <a:xfrm>
            <a:off x="5568056" y="3676141"/>
            <a:ext cx="1113189" cy="1539739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441F27F4-9E0C-425F-A5BD-8B1097BF5E68}"/>
              </a:ext>
            </a:extLst>
          </p:cNvPr>
          <p:cNvCxnSpPr>
            <a:stCxn id="34" idx="6"/>
            <a:endCxn id="26" idx="2"/>
          </p:cNvCxnSpPr>
          <p:nvPr/>
        </p:nvCxnSpPr>
        <p:spPr>
          <a:xfrm flipV="1">
            <a:off x="5600194" y="4086424"/>
            <a:ext cx="1081051" cy="48688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89E4D6A9-1057-4332-83C0-4C2BB2955FD4}"/>
              </a:ext>
            </a:extLst>
          </p:cNvPr>
          <p:cNvCxnSpPr>
            <a:cxnSpLocks/>
            <a:stCxn id="11" idx="7"/>
            <a:endCxn id="32" idx="2"/>
          </p:cNvCxnSpPr>
          <p:nvPr/>
        </p:nvCxnSpPr>
        <p:spPr>
          <a:xfrm flipV="1">
            <a:off x="5568056" y="2955718"/>
            <a:ext cx="1113189" cy="251476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F0E73664-B45B-4D0E-9B30-C8A341E52CD9}"/>
              </a:ext>
            </a:extLst>
          </p:cNvPr>
          <p:cNvCxnSpPr>
            <a:cxnSpLocks/>
            <a:stCxn id="11" idx="6"/>
            <a:endCxn id="28" idx="2"/>
          </p:cNvCxnSpPr>
          <p:nvPr/>
        </p:nvCxnSpPr>
        <p:spPr>
          <a:xfrm flipV="1">
            <a:off x="5600194" y="5215880"/>
            <a:ext cx="1081051" cy="332192"/>
          </a:xfrm>
          <a:prstGeom prst="straightConnector1">
            <a:avLst/>
          </a:prstGeom>
          <a:ln w="190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14441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:a16="http://schemas.microsoft.com/office/drawing/2014/main" id="{5AB2C742-234E-44F8-B5B7-9AF72F360C78}"/>
              </a:ext>
            </a:extLst>
          </p:cNvPr>
          <p:cNvGrpSpPr/>
          <p:nvPr/>
        </p:nvGrpSpPr>
        <p:grpSpPr>
          <a:xfrm>
            <a:off x="0" y="0"/>
            <a:ext cx="12192000" cy="983635"/>
            <a:chOff x="0" y="0"/>
            <a:chExt cx="12192000" cy="1036320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DDD272C1-28ED-4195-BA5B-2BEA2D767472}"/>
                </a:ext>
              </a:extLst>
            </p:cNvPr>
            <p:cNvSpPr/>
            <p:nvPr/>
          </p:nvSpPr>
          <p:spPr>
            <a:xfrm>
              <a:off x="0" y="0"/>
              <a:ext cx="12192000" cy="1036320"/>
            </a:xfrm>
            <a:prstGeom prst="rect">
              <a:avLst/>
            </a:prstGeom>
            <a:solidFill>
              <a:srgbClr val="0085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CDD089B2-48DB-40C5-BACB-DCC548A8C3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7284" r="12734" b="5451"/>
            <a:stretch/>
          </p:blipFill>
          <p:spPr>
            <a:xfrm>
              <a:off x="9936480" y="0"/>
              <a:ext cx="2255520" cy="1036320"/>
            </a:xfrm>
            <a:prstGeom prst="rect">
              <a:avLst/>
            </a:prstGeom>
          </p:spPr>
        </p:pic>
      </p:grpSp>
      <p:sp>
        <p:nvSpPr>
          <p:cNvPr id="5" name="슬라이드 번호 개체 틀 2">
            <a:extLst>
              <a:ext uri="{FF2B5EF4-FFF2-40B4-BE49-F238E27FC236}">
                <a16:creationId xmlns:a16="http://schemas.microsoft.com/office/drawing/2014/main" id="{2588A958-2AAE-4720-ACC1-FD9F4D52C5C0}"/>
              </a:ext>
            </a:extLst>
          </p:cNvPr>
          <p:cNvSpPr txBox="1">
            <a:spLocks/>
          </p:cNvSpPr>
          <p:nvPr/>
        </p:nvSpPr>
        <p:spPr>
          <a:xfrm>
            <a:off x="9355123" y="75501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7C35AA06-5F22-4BC2-B40C-D07DE322E8DE}" type="slidenum">
              <a:rPr lang="ko-KR" altLang="en-US" sz="1200" smtClean="0">
                <a:latin typeface="나눔고딕OTF" panose="020D0604000000000000" pitchFamily="34" charset="-127"/>
                <a:ea typeface="나눔고딕OTF" panose="020D0604000000000000" pitchFamily="34" charset="-127"/>
              </a:rPr>
              <a:pPr algn="r"/>
              <a:t>13</a:t>
            </a:fld>
            <a:endParaRPr lang="ko-KR" altLang="en-US" sz="120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D9CB0F4E-D1F0-44D0-8165-3F9F135CF6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345048"/>
              </p:ext>
            </p:extLst>
          </p:nvPr>
        </p:nvGraphicFramePr>
        <p:xfrm>
          <a:off x="867420" y="1867773"/>
          <a:ext cx="4476377" cy="4691342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790551">
                  <a:extLst>
                    <a:ext uri="{9D8B030D-6E8A-4147-A177-3AD203B41FA5}">
                      <a16:colId xmlns:a16="http://schemas.microsoft.com/office/drawing/2014/main" val="4151571162"/>
                    </a:ext>
                  </a:extLst>
                </a:gridCol>
                <a:gridCol w="1143897">
                  <a:extLst>
                    <a:ext uri="{9D8B030D-6E8A-4147-A177-3AD203B41FA5}">
                      <a16:colId xmlns:a16="http://schemas.microsoft.com/office/drawing/2014/main" val="950500190"/>
                    </a:ext>
                  </a:extLst>
                </a:gridCol>
                <a:gridCol w="374586">
                  <a:extLst>
                    <a:ext uri="{9D8B030D-6E8A-4147-A177-3AD203B41FA5}">
                      <a16:colId xmlns:a16="http://schemas.microsoft.com/office/drawing/2014/main" val="746963423"/>
                    </a:ext>
                  </a:extLst>
                </a:gridCol>
                <a:gridCol w="1167343">
                  <a:extLst>
                    <a:ext uri="{9D8B030D-6E8A-4147-A177-3AD203B41FA5}">
                      <a16:colId xmlns:a16="http://schemas.microsoft.com/office/drawing/2014/main" val="22194503"/>
                    </a:ext>
                  </a:extLst>
                </a:gridCol>
              </a:tblGrid>
              <a:tr h="4694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주요공정변수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현행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개선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2787185"/>
                  </a:ext>
                </a:extLst>
              </a:tr>
              <a:tr h="5277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산화공정</a:t>
                      </a:r>
                      <a:endParaRPr lang="en-US" altLang="ko-KR" sz="140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  <a:p>
                      <a:pPr algn="ctr" latinLnBrk="1"/>
                      <a:r>
                        <a:rPr lang="en-US" altLang="ko-KR" sz="14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Type</a:t>
                      </a:r>
                      <a:endParaRPr lang="ko-KR" altLang="en-US" sz="140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Dry / Wet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sym typeface="Wingdings" panose="05000000000000000000" pitchFamily="2" charset="2"/>
                        </a:rPr>
                        <a:t></a:t>
                      </a:r>
                      <a:endParaRPr lang="ko-KR" altLang="en-US" sz="120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Wet</a:t>
                      </a:r>
                      <a:endParaRPr lang="ko-KR" altLang="en-US" sz="120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597387"/>
                  </a:ext>
                </a:extLst>
              </a:tr>
              <a:tr h="5277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산화공정</a:t>
                      </a:r>
                    </a:p>
                    <a:p>
                      <a:pPr algn="ctr" latinLnBrk="1"/>
                      <a:r>
                        <a:rPr lang="en-US" altLang="ko-KR" sz="14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pressure</a:t>
                      </a:r>
                      <a:endParaRPr lang="ko-KR" altLang="en-US" sz="140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0.18 ~ 0.23</a:t>
                      </a:r>
                    </a:p>
                    <a:p>
                      <a:pPr algn="ctr" latinLnBrk="1"/>
                      <a:r>
                        <a:rPr lang="en-US" altLang="ko-KR" sz="12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(Torr)</a:t>
                      </a:r>
                      <a:endParaRPr lang="ko-KR" altLang="en-US" sz="120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sym typeface="Wingdings" panose="05000000000000000000" pitchFamily="2" charset="2"/>
                        </a:rPr>
                        <a:t></a:t>
                      </a:r>
                      <a:endParaRPr lang="ko-KR" altLang="en-US" sz="120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0.21 ~ 0.22</a:t>
                      </a:r>
                    </a:p>
                    <a:p>
                      <a:pPr algn="ctr" latinLnBrk="1"/>
                      <a:r>
                        <a:rPr lang="en-US" altLang="ko-KR" sz="12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(Torr)</a:t>
                      </a:r>
                      <a:endParaRPr lang="ko-KR" altLang="en-US" sz="120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2312275"/>
                  </a:ext>
                </a:extLst>
              </a:tr>
              <a:tr h="5277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산화공정</a:t>
                      </a:r>
                    </a:p>
                    <a:p>
                      <a:pPr algn="ctr" latinLnBrk="1"/>
                      <a:r>
                        <a:rPr lang="en-US" altLang="ko-KR" sz="14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ppm</a:t>
                      </a:r>
                      <a:endParaRPr lang="ko-KR" altLang="en-US" sz="140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21.07 ~ 49.91</a:t>
                      </a:r>
                    </a:p>
                    <a:p>
                      <a:pPr algn="ctr" latinLnBrk="1"/>
                      <a:r>
                        <a:rPr lang="en-US" altLang="ko-KR" sz="12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(ppm)</a:t>
                      </a:r>
                      <a:endParaRPr lang="ko-KR" altLang="en-US" sz="120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sym typeface="Wingdings" panose="05000000000000000000" pitchFamily="2" charset="2"/>
                        </a:rPr>
                        <a:t></a:t>
                      </a:r>
                      <a:endParaRPr lang="ko-KR" altLang="en-US" sz="120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45.96 ~ 49.91</a:t>
                      </a:r>
                    </a:p>
                    <a:p>
                      <a:pPr algn="ctr" latinLnBrk="1"/>
                      <a:r>
                        <a:rPr lang="en-US" altLang="ko-KR" sz="12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(ppm)</a:t>
                      </a:r>
                      <a:endParaRPr lang="ko-KR" altLang="en-US" sz="120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2926030"/>
                  </a:ext>
                </a:extLst>
              </a:tr>
              <a:tr h="5277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산화공정</a:t>
                      </a:r>
                    </a:p>
                    <a:p>
                      <a:pPr algn="ctr" latinLnBrk="1"/>
                      <a:r>
                        <a:rPr lang="en-US" altLang="ko-KR" sz="14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Thickness</a:t>
                      </a:r>
                      <a:endParaRPr lang="ko-KR" altLang="en-US" sz="140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681.4 ~ 737.4</a:t>
                      </a:r>
                    </a:p>
                    <a:p>
                      <a:pPr algn="ctr" latinLnBrk="1"/>
                      <a:r>
                        <a:rPr lang="en-US" altLang="ko-KR" sz="12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(nm)</a:t>
                      </a:r>
                      <a:endParaRPr lang="ko-KR" altLang="en-US" sz="120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sym typeface="Wingdings" panose="05000000000000000000" pitchFamily="2" charset="2"/>
                        </a:rPr>
                        <a:t></a:t>
                      </a:r>
                      <a:endParaRPr lang="ko-KR" altLang="en-US" sz="120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723.9 ~ 727.6</a:t>
                      </a:r>
                    </a:p>
                    <a:p>
                      <a:pPr algn="ctr" latinLnBrk="1"/>
                      <a:r>
                        <a:rPr lang="en-US" altLang="ko-KR" sz="12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(nm)</a:t>
                      </a:r>
                      <a:endParaRPr lang="ko-KR" altLang="en-US" sz="120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8003439"/>
                  </a:ext>
                </a:extLst>
              </a:tr>
              <a:tr h="5277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포토공정</a:t>
                      </a:r>
                    </a:p>
                    <a:p>
                      <a:pPr algn="ctr" latinLnBrk="1"/>
                      <a:r>
                        <a:rPr lang="en-US" altLang="ko-KR" sz="14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Resolution</a:t>
                      </a:r>
                      <a:endParaRPr lang="ko-KR" altLang="en-US" sz="140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441.7 ~ 582.8</a:t>
                      </a:r>
                    </a:p>
                    <a:p>
                      <a:pPr algn="ctr" latinLnBrk="1"/>
                      <a:r>
                        <a:rPr lang="en-US" altLang="ko-KR" sz="12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(nm)</a:t>
                      </a:r>
                      <a:endParaRPr lang="ko-KR" altLang="en-US" sz="120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sym typeface="Wingdings" panose="05000000000000000000" pitchFamily="2" charset="2"/>
                        </a:rPr>
                        <a:t></a:t>
                      </a:r>
                      <a:endParaRPr lang="ko-KR" altLang="en-US" sz="120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459.6 ~ 468.5</a:t>
                      </a:r>
                    </a:p>
                    <a:p>
                      <a:pPr algn="ctr" latinLnBrk="1"/>
                      <a:r>
                        <a:rPr lang="en-US" altLang="ko-KR" sz="12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(nm)</a:t>
                      </a:r>
                      <a:endParaRPr lang="ko-KR" altLang="en-US" sz="120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6120406"/>
                  </a:ext>
                </a:extLst>
              </a:tr>
              <a:tr h="5277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포토공정</a:t>
                      </a:r>
                      <a:endParaRPr lang="en-US" altLang="ko-KR" sz="140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  <a:p>
                      <a:pPr algn="ctr" latinLnBrk="1"/>
                      <a:r>
                        <a:rPr lang="en-US" altLang="ko-KR" sz="14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Photo resist</a:t>
                      </a:r>
                      <a:endParaRPr lang="ko-KR" altLang="en-US" sz="140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4.80 ~ 5.14</a:t>
                      </a:r>
                    </a:p>
                    <a:p>
                      <a:pPr algn="ctr" latinLnBrk="1"/>
                      <a:r>
                        <a:rPr lang="en-US" altLang="ko-KR" sz="12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(ml)</a:t>
                      </a:r>
                      <a:endParaRPr lang="ko-KR" altLang="en-US" sz="120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sym typeface="Wingdings" panose="05000000000000000000" pitchFamily="2" charset="2"/>
                        </a:rPr>
                        <a:t></a:t>
                      </a:r>
                      <a:endParaRPr lang="ko-KR" altLang="en-US" sz="120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5.12 ~ 5.14</a:t>
                      </a:r>
                    </a:p>
                    <a:p>
                      <a:pPr algn="ctr" latinLnBrk="1"/>
                      <a:r>
                        <a:rPr lang="en-US" altLang="ko-KR" sz="12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(ml)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4392611"/>
                  </a:ext>
                </a:extLst>
              </a:tr>
              <a:tr h="5277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식각공정</a:t>
                      </a:r>
                      <a:endParaRPr lang="ko-KR" altLang="en-US" sz="140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  <a:p>
                      <a:pPr algn="ctr" latinLnBrk="1"/>
                      <a:r>
                        <a:rPr lang="en-US" altLang="ko-KR" sz="14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Etching rate</a:t>
                      </a:r>
                      <a:endParaRPr lang="ko-KR" altLang="en-US" sz="140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155.1 ~ 178.5</a:t>
                      </a:r>
                    </a:p>
                    <a:p>
                      <a:pPr algn="ctr" latinLnBrk="1"/>
                      <a:r>
                        <a:rPr lang="en-US" altLang="ko-KR" sz="12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(nm / min)</a:t>
                      </a:r>
                      <a:endParaRPr lang="ko-KR" altLang="en-US" sz="120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sym typeface="Wingdings" panose="05000000000000000000" pitchFamily="2" charset="2"/>
                        </a:rPr>
                        <a:t></a:t>
                      </a:r>
                      <a:endParaRPr lang="ko-KR" altLang="en-US" sz="120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160.5 ~ 163.3</a:t>
                      </a:r>
                    </a:p>
                    <a:p>
                      <a:pPr algn="ctr" latinLnBrk="1"/>
                      <a:r>
                        <a:rPr lang="en-US" altLang="ko-KR" sz="12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(nm / min)</a:t>
                      </a:r>
                      <a:endParaRPr lang="ko-KR" altLang="en-US" sz="120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6260514"/>
                  </a:ext>
                </a:extLst>
              </a:tr>
              <a:tr h="5277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이온주입공정</a:t>
                      </a:r>
                    </a:p>
                    <a:p>
                      <a:pPr algn="ctr" latinLnBrk="1"/>
                      <a:r>
                        <a:rPr lang="en-US" altLang="ko-KR" sz="1400" dirty="0" err="1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RTA_Temp</a:t>
                      </a:r>
                      <a:endParaRPr lang="ko-KR" altLang="en-US" sz="140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148 ~ 162</a:t>
                      </a:r>
                    </a:p>
                    <a:p>
                      <a:pPr algn="ctr" latinLnBrk="1"/>
                      <a:r>
                        <a:rPr lang="en-US" altLang="ko-KR" sz="12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(</a:t>
                      </a:r>
                      <a:r>
                        <a:rPr lang="ko-KR" altLang="en-US" sz="12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℃</a:t>
                      </a:r>
                      <a:r>
                        <a:rPr lang="en-US" altLang="ko-KR" sz="12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)</a:t>
                      </a:r>
                      <a:endParaRPr lang="ko-KR" altLang="en-US" sz="120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sym typeface="Wingdings" panose="05000000000000000000" pitchFamily="2" charset="2"/>
                        </a:rPr>
                        <a:t></a:t>
                      </a:r>
                      <a:endParaRPr lang="ko-KR" altLang="en-US" sz="120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148 ~ 151</a:t>
                      </a:r>
                    </a:p>
                    <a:p>
                      <a:pPr algn="ctr" latinLnBrk="1"/>
                      <a:r>
                        <a:rPr lang="en-US" altLang="ko-KR" sz="12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(</a:t>
                      </a:r>
                      <a:r>
                        <a:rPr lang="ko-KR" altLang="en-US" sz="12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℃</a:t>
                      </a:r>
                      <a:r>
                        <a:rPr lang="en-US" altLang="ko-KR" sz="12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)</a:t>
                      </a:r>
                      <a:endParaRPr lang="ko-KR" altLang="en-US" sz="120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0555294"/>
                  </a:ext>
                </a:extLst>
              </a:tr>
            </a:tbl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591BCD35-9A94-49C4-94E6-C0044F031E7C}"/>
              </a:ext>
            </a:extLst>
          </p:cNvPr>
          <p:cNvSpPr/>
          <p:nvPr/>
        </p:nvSpPr>
        <p:spPr>
          <a:xfrm>
            <a:off x="6689827" y="1867774"/>
            <a:ext cx="4634753" cy="469134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8B17217-A29B-460A-8DC1-5577312E29C7}"/>
              </a:ext>
            </a:extLst>
          </p:cNvPr>
          <p:cNvSpPr txBox="1"/>
          <p:nvPr/>
        </p:nvSpPr>
        <p:spPr>
          <a:xfrm>
            <a:off x="7295948" y="2042634"/>
            <a:ext cx="13536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불량률</a:t>
            </a:r>
            <a:endParaRPr lang="en-US" altLang="ko-KR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algn="ctr"/>
            <a:r>
              <a:rPr lang="en-US" altLang="ko-KR" dirty="0">
                <a:solidFill>
                  <a:srgbClr val="FF00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7%</a:t>
            </a:r>
            <a:endParaRPr lang="ko-KR" altLang="en-US" dirty="0">
              <a:solidFill>
                <a:srgbClr val="FF0000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2660320-8E10-400B-BF5E-F7121FF74F12}"/>
              </a:ext>
            </a:extLst>
          </p:cNvPr>
          <p:cNvSpPr txBox="1"/>
          <p:nvPr/>
        </p:nvSpPr>
        <p:spPr>
          <a:xfrm>
            <a:off x="9438393" y="2042634"/>
            <a:ext cx="13536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불량률</a:t>
            </a:r>
            <a:endParaRPr lang="en-US" altLang="ko-KR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algn="ctr"/>
            <a:r>
              <a:rPr lang="en-US" altLang="ko-KR" b="1" dirty="0">
                <a:solidFill>
                  <a:srgbClr val="0070C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0.29%</a:t>
            </a:r>
            <a:endParaRPr lang="ko-KR" altLang="en-US" b="1" dirty="0">
              <a:solidFill>
                <a:srgbClr val="0070C0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770D895-C4EE-4F36-9725-594227481DC4}"/>
              </a:ext>
            </a:extLst>
          </p:cNvPr>
          <p:cNvSpPr txBox="1"/>
          <p:nvPr/>
        </p:nvSpPr>
        <p:spPr>
          <a:xfrm>
            <a:off x="8592296" y="2007767"/>
            <a:ext cx="9800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GB </a:t>
            </a:r>
            <a:r>
              <a:rPr lang="ko-KR" altLang="en-US" sz="11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모델링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874BDB4-C3CD-4F11-AABF-D8989036D569}"/>
              </a:ext>
            </a:extLst>
          </p:cNvPr>
          <p:cNvSpPr txBox="1"/>
          <p:nvPr/>
        </p:nvSpPr>
        <p:spPr>
          <a:xfrm>
            <a:off x="6954092" y="3400005"/>
            <a:ext cx="2333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총 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1704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장 웨이퍼 중</a:t>
            </a:r>
            <a:endParaRPr lang="ko-KR" altLang="en-US" dirty="0">
              <a:solidFill>
                <a:srgbClr val="FF0000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093BF393-D069-42ED-8DB8-30094DE0EE1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564" t="31174" r="5930"/>
          <a:stretch/>
        </p:blipFill>
        <p:spPr>
          <a:xfrm>
            <a:off x="7075960" y="5120610"/>
            <a:ext cx="1087686" cy="1134051"/>
          </a:xfrm>
          <a:prstGeom prst="rect">
            <a:avLst/>
          </a:prstGeom>
        </p:spPr>
      </p:pic>
      <p:sp>
        <p:nvSpPr>
          <p:cNvPr id="35" name="화살표: 오른쪽 34">
            <a:extLst>
              <a:ext uri="{FF2B5EF4-FFF2-40B4-BE49-F238E27FC236}">
                <a16:creationId xmlns:a16="http://schemas.microsoft.com/office/drawing/2014/main" id="{9F0280C0-E2BC-499B-87AF-CBAEFCE80D57}"/>
              </a:ext>
            </a:extLst>
          </p:cNvPr>
          <p:cNvSpPr/>
          <p:nvPr/>
        </p:nvSpPr>
        <p:spPr>
          <a:xfrm>
            <a:off x="9152028" y="5509246"/>
            <a:ext cx="467132" cy="369332"/>
          </a:xfrm>
          <a:prstGeom prst="rightArrow">
            <a:avLst/>
          </a:prstGeom>
          <a:solidFill>
            <a:srgbClr val="0085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590731C-E990-44F4-92AB-040E5C331259}"/>
              </a:ext>
            </a:extLst>
          </p:cNvPr>
          <p:cNvSpPr txBox="1"/>
          <p:nvPr/>
        </p:nvSpPr>
        <p:spPr>
          <a:xfrm>
            <a:off x="7167801" y="4589807"/>
            <a:ext cx="37153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운전조건 개선으로 </a:t>
            </a:r>
            <a:r>
              <a:rPr lang="en-US" altLang="ko-KR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Location</a:t>
            </a:r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불량 감소</a:t>
            </a: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9DCE8759-7F97-49FA-B9CC-727EF4D81AC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4310"/>
          <a:stretch/>
        </p:blipFill>
        <p:spPr>
          <a:xfrm>
            <a:off x="8163646" y="5238905"/>
            <a:ext cx="971945" cy="935030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8268C214-2BD3-4E14-A713-A2AC4495CEC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10" r="12330"/>
          <a:stretch/>
        </p:blipFill>
        <p:spPr>
          <a:xfrm>
            <a:off x="9694022" y="4999417"/>
            <a:ext cx="1418956" cy="1437919"/>
          </a:xfrm>
          <a:prstGeom prst="rect">
            <a:avLst/>
          </a:prstGeom>
        </p:spPr>
      </p:pic>
      <p:graphicFrame>
        <p:nvGraphicFramePr>
          <p:cNvPr id="20" name="표 22">
            <a:extLst>
              <a:ext uri="{FF2B5EF4-FFF2-40B4-BE49-F238E27FC236}">
                <a16:creationId xmlns:a16="http://schemas.microsoft.com/office/drawing/2014/main" id="{8AD3A245-78E4-4E1C-B590-B2E6B192FD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7051405"/>
              </p:ext>
            </p:extLst>
          </p:nvPr>
        </p:nvGraphicFramePr>
        <p:xfrm>
          <a:off x="9500418" y="3014425"/>
          <a:ext cx="1473878" cy="11404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6939">
                  <a:extLst>
                    <a:ext uri="{9D8B030D-6E8A-4147-A177-3AD203B41FA5}">
                      <a16:colId xmlns:a16="http://schemas.microsoft.com/office/drawing/2014/main" val="406042730"/>
                    </a:ext>
                  </a:extLst>
                </a:gridCol>
                <a:gridCol w="736939">
                  <a:extLst>
                    <a:ext uri="{9D8B030D-6E8A-4147-A177-3AD203B41FA5}">
                      <a16:colId xmlns:a16="http://schemas.microsoft.com/office/drawing/2014/main" val="899427445"/>
                    </a:ext>
                  </a:extLst>
                </a:gridCol>
              </a:tblGrid>
              <a:tr h="3801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불량수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3784324"/>
                  </a:ext>
                </a:extLst>
              </a:tr>
              <a:tr h="3801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개선 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117</a:t>
                      </a:r>
                      <a:endParaRPr lang="ko-KR" altLang="en-US" sz="140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3097767"/>
                  </a:ext>
                </a:extLst>
              </a:tr>
              <a:tr h="3801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개선 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5</a:t>
                      </a:r>
                      <a:endParaRPr lang="ko-KR" altLang="en-US" sz="140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1397112"/>
                  </a:ext>
                </a:extLst>
              </a:tr>
            </a:tbl>
          </a:graphicData>
        </a:graphic>
      </p:graphicFrame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E8793CDF-4081-4D38-B4F4-3B9FDEA3BC4E}"/>
              </a:ext>
            </a:extLst>
          </p:cNvPr>
          <p:cNvCxnSpPr>
            <a:cxnSpLocks/>
          </p:cNvCxnSpPr>
          <p:nvPr/>
        </p:nvCxnSpPr>
        <p:spPr>
          <a:xfrm>
            <a:off x="10264588" y="2655852"/>
            <a:ext cx="740097" cy="3351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B6C15F13-A85A-4BDD-A65F-2A01D883846A}"/>
              </a:ext>
            </a:extLst>
          </p:cNvPr>
          <p:cNvSpPr/>
          <p:nvPr/>
        </p:nvSpPr>
        <p:spPr>
          <a:xfrm>
            <a:off x="8649619" y="2319784"/>
            <a:ext cx="934263" cy="125506"/>
          </a:xfrm>
          <a:prstGeom prst="rightArrow">
            <a:avLst/>
          </a:prstGeom>
          <a:solidFill>
            <a:srgbClr val="0085F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76C7768C-5CEC-4B7E-BCF7-AE16075AF087}"/>
              </a:ext>
            </a:extLst>
          </p:cNvPr>
          <p:cNvCxnSpPr>
            <a:cxnSpLocks/>
          </p:cNvCxnSpPr>
          <p:nvPr/>
        </p:nvCxnSpPr>
        <p:spPr>
          <a:xfrm flipH="1">
            <a:off x="7167801" y="2655852"/>
            <a:ext cx="2484065" cy="729657"/>
          </a:xfrm>
          <a:prstGeom prst="line">
            <a:avLst/>
          </a:prstGeom>
          <a:ln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그림 53">
            <a:extLst>
              <a:ext uri="{FF2B5EF4-FFF2-40B4-BE49-F238E27FC236}">
                <a16:creationId xmlns:a16="http://schemas.microsoft.com/office/drawing/2014/main" id="{B698D81F-CAEB-4F0B-81CE-A58186737489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485155">
            <a:off x="9607575" y="2578472"/>
            <a:ext cx="499523" cy="500542"/>
          </a:xfrm>
          <a:prstGeom prst="rect">
            <a:avLst/>
          </a:prstGeom>
        </p:spPr>
      </p:pic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0E7A44CC-22A0-499D-ADCC-01D3CC6B2B43}"/>
              </a:ext>
            </a:extLst>
          </p:cNvPr>
          <p:cNvSpPr/>
          <p:nvPr/>
        </p:nvSpPr>
        <p:spPr>
          <a:xfrm>
            <a:off x="6954092" y="4410638"/>
            <a:ext cx="4170432" cy="202669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제목 1">
            <a:extLst>
              <a:ext uri="{FF2B5EF4-FFF2-40B4-BE49-F238E27FC236}">
                <a16:creationId xmlns:a16="http://schemas.microsoft.com/office/drawing/2014/main" id="{3AD4086B-9583-4943-979D-D17D845264D8}"/>
              </a:ext>
            </a:extLst>
          </p:cNvPr>
          <p:cNvSpPr txBox="1">
            <a:spLocks/>
          </p:cNvSpPr>
          <p:nvPr/>
        </p:nvSpPr>
        <p:spPr>
          <a:xfrm>
            <a:off x="219384" y="53659"/>
            <a:ext cx="4162042" cy="885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b="1" dirty="0">
                <a:solidFill>
                  <a:schemeClr val="bg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6. </a:t>
            </a:r>
            <a:r>
              <a:rPr lang="ko-KR" altLang="en-US" sz="3600" b="1" dirty="0">
                <a:solidFill>
                  <a:schemeClr val="bg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개선안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8AF34294-41D7-4827-B435-10732CBF51B5}"/>
              </a:ext>
            </a:extLst>
          </p:cNvPr>
          <p:cNvSpPr txBox="1"/>
          <p:nvPr/>
        </p:nvSpPr>
        <p:spPr>
          <a:xfrm>
            <a:off x="1129106" y="1276461"/>
            <a:ext cx="10282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ko-KR" altLang="en-US" sz="18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공정별 최적 운전 조건을 설정하여 </a:t>
            </a:r>
            <a:r>
              <a:rPr lang="ko-KR" altLang="en-US" sz="1800" b="1" dirty="0">
                <a:solidFill>
                  <a:schemeClr val="accent6">
                    <a:lumMod val="75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대량의 불량 발생 위험을 조기 차단하는 시스템</a:t>
            </a:r>
            <a:r>
              <a:rPr lang="ko-KR" altLang="en-US" sz="18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 개발</a:t>
            </a:r>
            <a:endParaRPr lang="ko-KR" altLang="en-US" sz="1800" dirty="0">
              <a:solidFill>
                <a:schemeClr val="tx1"/>
              </a:solidFill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3DAE4FE4-5E11-4089-ACF0-00474D67FDCD}"/>
              </a:ext>
            </a:extLst>
          </p:cNvPr>
          <p:cNvGrpSpPr/>
          <p:nvPr/>
        </p:nvGrpSpPr>
        <p:grpSpPr>
          <a:xfrm>
            <a:off x="933413" y="1240928"/>
            <a:ext cx="195693" cy="431408"/>
            <a:chOff x="4375773" y="1943243"/>
            <a:chExt cx="792715" cy="1988451"/>
          </a:xfrm>
        </p:grpSpPr>
        <p:grpSp>
          <p:nvGrpSpPr>
            <p:cNvPr id="39" name="Group 8">
              <a:extLst>
                <a:ext uri="{FF2B5EF4-FFF2-40B4-BE49-F238E27FC236}">
                  <a16:creationId xmlns:a16="http://schemas.microsoft.com/office/drawing/2014/main" id="{190CF264-DC3D-4839-9928-B529BB6E6B8A}"/>
                </a:ext>
              </a:extLst>
            </p:cNvPr>
            <p:cNvGrpSpPr/>
            <p:nvPr/>
          </p:nvGrpSpPr>
          <p:grpSpPr>
            <a:xfrm flipH="1">
              <a:off x="4516298" y="3441152"/>
              <a:ext cx="511666" cy="490542"/>
              <a:chOff x="4964627" y="3703863"/>
              <a:chExt cx="393594" cy="377344"/>
            </a:xfrm>
            <a:solidFill>
              <a:schemeClr val="tx2">
                <a:lumMod val="50000"/>
                <a:alpha val="70000"/>
              </a:schemeClr>
            </a:solidFill>
          </p:grpSpPr>
          <p:sp>
            <p:nvSpPr>
              <p:cNvPr id="47" name="Oval 1">
                <a:extLst>
                  <a:ext uri="{FF2B5EF4-FFF2-40B4-BE49-F238E27FC236}">
                    <a16:creationId xmlns:a16="http://schemas.microsoft.com/office/drawing/2014/main" id="{2E65E490-7BF5-490B-AF71-8F2303930993}"/>
                  </a:ext>
                </a:extLst>
              </p:cNvPr>
              <p:cNvSpPr/>
              <p:nvPr/>
            </p:nvSpPr>
            <p:spPr>
              <a:xfrm flipH="1">
                <a:off x="4977747" y="3794659"/>
                <a:ext cx="367354" cy="65606"/>
              </a:xfrm>
              <a:custGeom>
                <a:avLst/>
                <a:gdLst/>
                <a:ahLst/>
                <a:cxnLst/>
                <a:rect l="l" t="t" r="r" b="b"/>
                <a:pathLst>
                  <a:path w="920008" h="164304">
                    <a:moveTo>
                      <a:pt x="852708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5"/>
                    </a:lnTo>
                    <a:cubicBezTo>
                      <a:pt x="0" y="134173"/>
                      <a:pt x="30131" y="164304"/>
                      <a:pt x="67299" y="164304"/>
                    </a:cubicBezTo>
                    <a:lnTo>
                      <a:pt x="852708" y="164304"/>
                    </a:lnTo>
                    <a:cubicBezTo>
                      <a:pt x="889877" y="164304"/>
                      <a:pt x="920008" y="134173"/>
                      <a:pt x="920008" y="97005"/>
                    </a:cubicBezTo>
                    <a:lnTo>
                      <a:pt x="920008" y="67299"/>
                    </a:lnTo>
                    <a:cubicBezTo>
                      <a:pt x="920008" y="30131"/>
                      <a:pt x="889877" y="0"/>
                      <a:pt x="85270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48" name="Oval 1">
                <a:extLst>
                  <a:ext uri="{FF2B5EF4-FFF2-40B4-BE49-F238E27FC236}">
                    <a16:creationId xmlns:a16="http://schemas.microsoft.com/office/drawing/2014/main" id="{C31F89B9-559B-4369-9540-191018263F37}"/>
                  </a:ext>
                </a:extLst>
              </p:cNvPr>
              <p:cNvSpPr/>
              <p:nvPr/>
            </p:nvSpPr>
            <p:spPr>
              <a:xfrm flipH="1">
                <a:off x="5017106" y="3976249"/>
                <a:ext cx="288634" cy="104958"/>
              </a:xfrm>
              <a:custGeom>
                <a:avLst/>
                <a:gdLst/>
                <a:ahLst/>
                <a:cxnLst/>
                <a:rect l="l" t="t" r="r" b="b"/>
                <a:pathLst>
                  <a:path w="722862" h="262858">
                    <a:moveTo>
                      <a:pt x="722862" y="0"/>
                    </a:moveTo>
                    <a:lnTo>
                      <a:pt x="0" y="0"/>
                    </a:lnTo>
                    <a:lnTo>
                      <a:pt x="0" y="131429"/>
                    </a:lnTo>
                    <a:cubicBezTo>
                      <a:pt x="0" y="204015"/>
                      <a:pt x="161818" y="262858"/>
                      <a:pt x="361431" y="262858"/>
                    </a:cubicBezTo>
                    <a:cubicBezTo>
                      <a:pt x="561044" y="262858"/>
                      <a:pt x="722862" y="204015"/>
                      <a:pt x="722862" y="1314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49" name="Oval 1">
                <a:extLst>
                  <a:ext uri="{FF2B5EF4-FFF2-40B4-BE49-F238E27FC236}">
                    <a16:creationId xmlns:a16="http://schemas.microsoft.com/office/drawing/2014/main" id="{D930F7F5-AC38-41B9-908E-B1B8E3C1FBFA}"/>
                  </a:ext>
                </a:extLst>
              </p:cNvPr>
              <p:cNvSpPr/>
              <p:nvPr/>
            </p:nvSpPr>
            <p:spPr>
              <a:xfrm flipH="1">
                <a:off x="4990867" y="3885454"/>
                <a:ext cx="341114" cy="65606"/>
              </a:xfrm>
              <a:custGeom>
                <a:avLst/>
                <a:gdLst/>
                <a:ahLst/>
                <a:cxnLst/>
                <a:rect l="l" t="t" r="r" b="b"/>
                <a:pathLst>
                  <a:path w="854293" h="164306">
                    <a:moveTo>
                      <a:pt x="786994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7"/>
                    </a:lnTo>
                    <a:cubicBezTo>
                      <a:pt x="0" y="134174"/>
                      <a:pt x="30131" y="164306"/>
                      <a:pt x="67299" y="164306"/>
                    </a:cubicBezTo>
                    <a:lnTo>
                      <a:pt x="786994" y="164306"/>
                    </a:lnTo>
                    <a:cubicBezTo>
                      <a:pt x="824162" y="164306"/>
                      <a:pt x="854293" y="134174"/>
                      <a:pt x="854293" y="97007"/>
                    </a:cubicBezTo>
                    <a:lnTo>
                      <a:pt x="854293" y="67299"/>
                    </a:lnTo>
                    <a:cubicBezTo>
                      <a:pt x="854293" y="30131"/>
                      <a:pt x="824162" y="0"/>
                      <a:pt x="78699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50" name="Oval 1">
                <a:extLst>
                  <a:ext uri="{FF2B5EF4-FFF2-40B4-BE49-F238E27FC236}">
                    <a16:creationId xmlns:a16="http://schemas.microsoft.com/office/drawing/2014/main" id="{DD5712CB-D5F1-4967-834D-2F396E488423}"/>
                  </a:ext>
                </a:extLst>
              </p:cNvPr>
              <p:cNvSpPr/>
              <p:nvPr/>
            </p:nvSpPr>
            <p:spPr>
              <a:xfrm flipH="1">
                <a:off x="4964627" y="3703863"/>
                <a:ext cx="393594" cy="65606"/>
              </a:xfrm>
              <a:custGeom>
                <a:avLst/>
                <a:gdLst/>
                <a:ahLst/>
                <a:cxnLst/>
                <a:rect l="l" t="t" r="r" b="b"/>
                <a:pathLst>
                  <a:path w="985723" h="164305">
                    <a:moveTo>
                      <a:pt x="918424" y="0"/>
                    </a:moveTo>
                    <a:lnTo>
                      <a:pt x="67300" y="0"/>
                    </a:lnTo>
                    <a:cubicBezTo>
                      <a:pt x="30131" y="0"/>
                      <a:pt x="0" y="30130"/>
                      <a:pt x="0" y="67298"/>
                    </a:cubicBezTo>
                    <a:lnTo>
                      <a:pt x="0" y="97006"/>
                    </a:lnTo>
                    <a:cubicBezTo>
                      <a:pt x="0" y="134173"/>
                      <a:pt x="30131" y="164305"/>
                      <a:pt x="67300" y="164305"/>
                    </a:cubicBezTo>
                    <a:lnTo>
                      <a:pt x="918424" y="164305"/>
                    </a:lnTo>
                    <a:cubicBezTo>
                      <a:pt x="955592" y="164305"/>
                      <a:pt x="985723" y="134173"/>
                      <a:pt x="985723" y="97006"/>
                    </a:cubicBezTo>
                    <a:lnTo>
                      <a:pt x="985723" y="67298"/>
                    </a:lnTo>
                    <a:cubicBezTo>
                      <a:pt x="985723" y="30130"/>
                      <a:pt x="955592" y="0"/>
                      <a:pt x="91842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  <p:grpSp>
          <p:nvGrpSpPr>
            <p:cNvPr id="41" name="Group 13">
              <a:extLst>
                <a:ext uri="{FF2B5EF4-FFF2-40B4-BE49-F238E27FC236}">
                  <a16:creationId xmlns:a16="http://schemas.microsoft.com/office/drawing/2014/main" id="{8EE0D3BA-7EA5-498F-9493-774E95202B36}"/>
                </a:ext>
              </a:extLst>
            </p:cNvPr>
            <p:cNvGrpSpPr/>
            <p:nvPr/>
          </p:nvGrpSpPr>
          <p:grpSpPr>
            <a:xfrm>
              <a:off x="4375773" y="1943243"/>
              <a:ext cx="792715" cy="1360145"/>
              <a:chOff x="4874689" y="2348880"/>
              <a:chExt cx="914401" cy="1354872"/>
            </a:xfrm>
            <a:solidFill>
              <a:srgbClr val="90C221"/>
            </a:solidFill>
          </p:grpSpPr>
          <p:sp>
            <p:nvSpPr>
              <p:cNvPr id="43" name="Block Arc 14">
                <a:extLst>
                  <a:ext uri="{FF2B5EF4-FFF2-40B4-BE49-F238E27FC236}">
                    <a16:creationId xmlns:a16="http://schemas.microsoft.com/office/drawing/2014/main" id="{8858F94B-B98B-4467-A67F-681F8470A760}"/>
                  </a:ext>
                </a:extLst>
              </p:cNvPr>
              <p:cNvSpPr/>
              <p:nvPr/>
            </p:nvSpPr>
            <p:spPr>
              <a:xfrm>
                <a:off x="4874690" y="2348880"/>
                <a:ext cx="914400" cy="914400"/>
              </a:xfrm>
              <a:prstGeom prst="blockArc">
                <a:avLst/>
              </a:prstGeom>
              <a:solidFill>
                <a:srgbClr val="0085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chemeClr val="tx1"/>
                  </a:solidFill>
                </a:endParaRPr>
              </a:p>
            </p:txBody>
          </p:sp>
          <p:sp>
            <p:nvSpPr>
              <p:cNvPr id="45" name="Round Same Side Corner Rectangle 30">
                <a:extLst>
                  <a:ext uri="{FF2B5EF4-FFF2-40B4-BE49-F238E27FC236}">
                    <a16:creationId xmlns:a16="http://schemas.microsoft.com/office/drawing/2014/main" id="{5E36A4C2-E790-469C-8615-1F10144156D4}"/>
                  </a:ext>
                </a:extLst>
              </p:cNvPr>
              <p:cNvSpPr/>
              <p:nvPr/>
            </p:nvSpPr>
            <p:spPr>
              <a:xfrm rot="10800000">
                <a:off x="4874689" y="2789352"/>
                <a:ext cx="228508" cy="9144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0085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46" name="Round Same Side Corner Rectangle 33">
                <a:extLst>
                  <a:ext uri="{FF2B5EF4-FFF2-40B4-BE49-F238E27FC236}">
                    <a16:creationId xmlns:a16="http://schemas.microsoft.com/office/drawing/2014/main" id="{F3300496-CA5F-469B-BA00-14E86ADB43BB}"/>
                  </a:ext>
                </a:extLst>
              </p:cNvPr>
              <p:cNvSpPr/>
              <p:nvPr/>
            </p:nvSpPr>
            <p:spPr>
              <a:xfrm rot="10800000">
                <a:off x="5560582" y="2789352"/>
                <a:ext cx="228508" cy="9144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0085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</p:grpSp>
      </p:grpSp>
      <p:pic>
        <p:nvPicPr>
          <p:cNvPr id="51" name="그림 50" descr="나이프이(가) 표시된 사진&#10;&#10;자동 생성된 설명">
            <a:extLst>
              <a:ext uri="{FF2B5EF4-FFF2-40B4-BE49-F238E27FC236}">
                <a16:creationId xmlns:a16="http://schemas.microsoft.com/office/drawing/2014/main" id="{49975311-9F2D-4DCC-A025-4B3107586FF7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147127" y="3935162"/>
            <a:ext cx="1784345" cy="642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9557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" name="그룹 117">
            <a:extLst>
              <a:ext uri="{FF2B5EF4-FFF2-40B4-BE49-F238E27FC236}">
                <a16:creationId xmlns:a16="http://schemas.microsoft.com/office/drawing/2014/main" id="{DE4E7C4B-CDBE-4954-9EC7-D5A56D715004}"/>
              </a:ext>
            </a:extLst>
          </p:cNvPr>
          <p:cNvGrpSpPr/>
          <p:nvPr/>
        </p:nvGrpSpPr>
        <p:grpSpPr>
          <a:xfrm>
            <a:off x="0" y="0"/>
            <a:ext cx="12192000" cy="983635"/>
            <a:chOff x="0" y="0"/>
            <a:chExt cx="12192000" cy="1036320"/>
          </a:xfrm>
        </p:grpSpPr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F8193282-9B77-4AC6-9040-821B7FC816C4}"/>
                </a:ext>
              </a:extLst>
            </p:cNvPr>
            <p:cNvSpPr/>
            <p:nvPr/>
          </p:nvSpPr>
          <p:spPr>
            <a:xfrm>
              <a:off x="0" y="0"/>
              <a:ext cx="12192000" cy="1036320"/>
            </a:xfrm>
            <a:prstGeom prst="rect">
              <a:avLst/>
            </a:prstGeom>
            <a:solidFill>
              <a:srgbClr val="0085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21" name="그림 120">
              <a:extLst>
                <a:ext uri="{FF2B5EF4-FFF2-40B4-BE49-F238E27FC236}">
                  <a16:creationId xmlns:a16="http://schemas.microsoft.com/office/drawing/2014/main" id="{F35E548D-2A96-40FA-A2A4-E43AA6E855B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7284" r="12734" b="5451"/>
            <a:stretch/>
          </p:blipFill>
          <p:spPr>
            <a:xfrm>
              <a:off x="9936480" y="0"/>
              <a:ext cx="2255520" cy="1036320"/>
            </a:xfrm>
            <a:prstGeom prst="rect">
              <a:avLst/>
            </a:prstGeom>
          </p:spPr>
        </p:pic>
      </p:grpSp>
      <p:sp>
        <p:nvSpPr>
          <p:cNvPr id="5" name="슬라이드 번호 개체 틀 2">
            <a:extLst>
              <a:ext uri="{FF2B5EF4-FFF2-40B4-BE49-F238E27FC236}">
                <a16:creationId xmlns:a16="http://schemas.microsoft.com/office/drawing/2014/main" id="{2588A958-2AAE-4720-ACC1-FD9F4D52C5C0}"/>
              </a:ext>
            </a:extLst>
          </p:cNvPr>
          <p:cNvSpPr txBox="1">
            <a:spLocks/>
          </p:cNvSpPr>
          <p:nvPr/>
        </p:nvSpPr>
        <p:spPr>
          <a:xfrm>
            <a:off x="9355123" y="75501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7C35AA06-5F22-4BC2-B40C-D07DE322E8DE}" type="slidenum">
              <a:rPr lang="ko-KR" altLang="en-US" sz="1200" smtClean="0">
                <a:latin typeface="나눔고딕OTF" panose="020D0604000000000000" pitchFamily="34" charset="-127"/>
                <a:ea typeface="나눔고딕OTF" panose="020D0604000000000000" pitchFamily="34" charset="-127"/>
              </a:rPr>
              <a:pPr algn="r"/>
              <a:t>14</a:t>
            </a:fld>
            <a:endParaRPr lang="ko-KR" altLang="en-US" sz="120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pic>
        <p:nvPicPr>
          <p:cNvPr id="26" name="Picture 2" descr="비닐 화살표를 가리키는 - TenStickers">
            <a:extLst>
              <a:ext uri="{FF2B5EF4-FFF2-40B4-BE49-F238E27FC236}">
                <a16:creationId xmlns:a16="http://schemas.microsoft.com/office/drawing/2014/main" id="{08778FD9-D92D-434A-955A-EBAFB94347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2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59"/>
          <a:stretch/>
        </p:blipFill>
        <p:spPr bwMode="auto">
          <a:xfrm>
            <a:off x="5093821" y="4636413"/>
            <a:ext cx="1753296" cy="1162501"/>
          </a:xfrm>
          <a:prstGeom prst="rect">
            <a:avLst/>
          </a:prstGeom>
          <a:noFill/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57E8BFEB-EED2-449E-B47E-A66F891D97A4}"/>
              </a:ext>
            </a:extLst>
          </p:cNvPr>
          <p:cNvSpPr/>
          <p:nvPr/>
        </p:nvSpPr>
        <p:spPr>
          <a:xfrm>
            <a:off x="8410310" y="4446969"/>
            <a:ext cx="2178423" cy="78515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1C938D3-405E-45B9-96A6-878CDBAEF1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0309" y="5002648"/>
            <a:ext cx="2178423" cy="71718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3C3FAA17-9B9A-4DC0-898B-3FEAA3A294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0309" y="4702786"/>
            <a:ext cx="2178423" cy="7171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E3D1D5D-A788-4725-B984-62A73EA543E6}"/>
              </a:ext>
            </a:extLst>
          </p:cNvPr>
          <p:cNvSpPr txBox="1"/>
          <p:nvPr/>
        </p:nvSpPr>
        <p:spPr>
          <a:xfrm>
            <a:off x="1420264" y="6060071"/>
            <a:ext cx="30659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현재 공정 흐름당 생산량</a:t>
            </a:r>
            <a:endParaRPr lang="en-US" altLang="ko-KR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algn="ctr"/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min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19494 ~ max 97470</a:t>
            </a:r>
            <a:endParaRPr lang="ko-KR" altLang="en-US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83D9F16-AAFC-41D1-B0CD-CDABE6D82CD1}"/>
              </a:ext>
            </a:extLst>
          </p:cNvPr>
          <p:cNvSpPr txBox="1"/>
          <p:nvPr/>
        </p:nvSpPr>
        <p:spPr>
          <a:xfrm>
            <a:off x="7899292" y="6060072"/>
            <a:ext cx="27505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개선 공정 흐름당 생산량</a:t>
            </a:r>
            <a:endParaRPr lang="en-US" altLang="ko-KR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algn="ctr"/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average 42486</a:t>
            </a:r>
            <a:endParaRPr lang="ko-KR" altLang="en-US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CBB7559C-15E6-48F8-B3C9-96DAA78F0CFA}"/>
              </a:ext>
            </a:extLst>
          </p:cNvPr>
          <p:cNvGrpSpPr/>
          <p:nvPr/>
        </p:nvGrpSpPr>
        <p:grpSpPr>
          <a:xfrm>
            <a:off x="7083138" y="1823051"/>
            <a:ext cx="3505596" cy="1761296"/>
            <a:chOff x="6358614" y="1330996"/>
            <a:chExt cx="3505596" cy="1761296"/>
          </a:xfrm>
        </p:grpSpPr>
        <p:pic>
          <p:nvPicPr>
            <p:cNvPr id="88" name="그림 87">
              <a:extLst>
                <a:ext uri="{FF2B5EF4-FFF2-40B4-BE49-F238E27FC236}">
                  <a16:creationId xmlns:a16="http://schemas.microsoft.com/office/drawing/2014/main" id="{CFC63D18-C7E6-4D99-BC8B-C47C80160A0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803" b="96885" l="4711" r="92505">
                          <a14:foregroundMark x1="5353" y1="19508" x2="5353" y2="19508"/>
                          <a14:foregroundMark x1="11135" y1="8525" x2="11135" y2="8525"/>
                          <a14:foregroundMark x1="32334" y1="3279" x2="32334" y2="3279"/>
                          <a14:foregroundMark x1="52463" y1="2131" x2="52463" y2="2131"/>
                          <a14:foregroundMark x1="31049" y1="3607" x2="51178" y2="2295"/>
                          <a14:foregroundMark x1="51178" y1="2295" x2="81585" y2="6885"/>
                          <a14:foregroundMark x1="81585" y1="6885" x2="92291" y2="11148"/>
                          <a14:foregroundMark x1="92291" y1="11148" x2="92719" y2="19672"/>
                          <a14:foregroundMark x1="92719" y1="19672" x2="67666" y2="27377"/>
                          <a14:foregroundMark x1="67666" y1="27377" x2="41756" y2="29508"/>
                          <a14:foregroundMark x1="42827" y1="96885" x2="42827" y2="96885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358615" y="1330996"/>
              <a:ext cx="400867" cy="523616"/>
            </a:xfrm>
            <a:prstGeom prst="rect">
              <a:avLst/>
            </a:prstGeom>
          </p:spPr>
        </p:pic>
        <p:pic>
          <p:nvPicPr>
            <p:cNvPr id="89" name="그림 88">
              <a:extLst>
                <a:ext uri="{FF2B5EF4-FFF2-40B4-BE49-F238E27FC236}">
                  <a16:creationId xmlns:a16="http://schemas.microsoft.com/office/drawing/2014/main" id="{68AA9CA7-1A4B-4065-AE9A-9F71E5CB05C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803" b="96885" l="4711" r="92505">
                          <a14:foregroundMark x1="5353" y1="19508" x2="5353" y2="19508"/>
                          <a14:foregroundMark x1="11135" y1="8525" x2="11135" y2="8525"/>
                          <a14:foregroundMark x1="32334" y1="3279" x2="32334" y2="3279"/>
                          <a14:foregroundMark x1="52463" y1="2131" x2="52463" y2="2131"/>
                          <a14:foregroundMark x1="31049" y1="3607" x2="51178" y2="2295"/>
                          <a14:foregroundMark x1="51178" y1="2295" x2="81585" y2="6885"/>
                          <a14:foregroundMark x1="81585" y1="6885" x2="92291" y2="11148"/>
                          <a14:foregroundMark x1="92291" y1="11148" x2="92719" y2="19672"/>
                          <a14:foregroundMark x1="92719" y1="19672" x2="67666" y2="27377"/>
                          <a14:foregroundMark x1="67666" y1="27377" x2="41756" y2="29508"/>
                          <a14:foregroundMark x1="42827" y1="96885" x2="42827" y2="96885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358614" y="1949836"/>
              <a:ext cx="400867" cy="523616"/>
            </a:xfrm>
            <a:prstGeom prst="rect">
              <a:avLst/>
            </a:prstGeom>
          </p:spPr>
        </p:pic>
        <p:pic>
          <p:nvPicPr>
            <p:cNvPr id="90" name="그림 89">
              <a:extLst>
                <a:ext uri="{FF2B5EF4-FFF2-40B4-BE49-F238E27FC236}">
                  <a16:creationId xmlns:a16="http://schemas.microsoft.com/office/drawing/2014/main" id="{B46DCB9B-64B8-40FA-AC03-9D4E991E0AE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803" b="96885" l="4711" r="92505">
                          <a14:foregroundMark x1="5353" y1="19508" x2="5353" y2="19508"/>
                          <a14:foregroundMark x1="11135" y1="8525" x2="11135" y2="8525"/>
                          <a14:foregroundMark x1="32334" y1="3279" x2="32334" y2="3279"/>
                          <a14:foregroundMark x1="52463" y1="2131" x2="52463" y2="2131"/>
                          <a14:foregroundMark x1="31049" y1="3607" x2="51178" y2="2295"/>
                          <a14:foregroundMark x1="51178" y1="2295" x2="81585" y2="6885"/>
                          <a14:foregroundMark x1="81585" y1="6885" x2="92291" y2="11148"/>
                          <a14:foregroundMark x1="92291" y1="11148" x2="92719" y2="19672"/>
                          <a14:foregroundMark x1="92719" y1="19672" x2="67666" y2="27377"/>
                          <a14:foregroundMark x1="67666" y1="27377" x2="41756" y2="29508"/>
                          <a14:foregroundMark x1="42827" y1="96885" x2="42827" y2="96885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358614" y="2568676"/>
              <a:ext cx="400867" cy="523616"/>
            </a:xfrm>
            <a:prstGeom prst="rect">
              <a:avLst/>
            </a:prstGeom>
          </p:spPr>
        </p:pic>
        <p:pic>
          <p:nvPicPr>
            <p:cNvPr id="91" name="그림 90">
              <a:extLst>
                <a:ext uri="{FF2B5EF4-FFF2-40B4-BE49-F238E27FC236}">
                  <a16:creationId xmlns:a16="http://schemas.microsoft.com/office/drawing/2014/main" id="{4E131221-E1F0-40F4-A56C-E7EF5099F7D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803" b="96885" l="4711" r="92505">
                          <a14:foregroundMark x1="5353" y1="19508" x2="5353" y2="19508"/>
                          <a14:foregroundMark x1="11135" y1="8525" x2="11135" y2="8525"/>
                          <a14:foregroundMark x1="32334" y1="3279" x2="32334" y2="3279"/>
                          <a14:foregroundMark x1="52463" y1="2131" x2="52463" y2="2131"/>
                          <a14:foregroundMark x1="31049" y1="3607" x2="51178" y2="2295"/>
                          <a14:foregroundMark x1="51178" y1="2295" x2="81585" y2="6885"/>
                          <a14:foregroundMark x1="81585" y1="6885" x2="92291" y2="11148"/>
                          <a14:foregroundMark x1="92291" y1="11148" x2="92719" y2="19672"/>
                          <a14:foregroundMark x1="92719" y1="19672" x2="67666" y2="27377"/>
                          <a14:foregroundMark x1="67666" y1="27377" x2="41756" y2="29508"/>
                          <a14:foregroundMark x1="42827" y1="96885" x2="42827" y2="96885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134797" y="1330996"/>
              <a:ext cx="400867" cy="523616"/>
            </a:xfrm>
            <a:prstGeom prst="rect">
              <a:avLst/>
            </a:prstGeom>
          </p:spPr>
        </p:pic>
        <p:pic>
          <p:nvPicPr>
            <p:cNvPr id="92" name="그림 91">
              <a:extLst>
                <a:ext uri="{FF2B5EF4-FFF2-40B4-BE49-F238E27FC236}">
                  <a16:creationId xmlns:a16="http://schemas.microsoft.com/office/drawing/2014/main" id="{811CE554-10F4-4D20-B277-18DE8AC19B1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803" b="96885" l="4711" r="92505">
                          <a14:foregroundMark x1="5353" y1="19508" x2="5353" y2="19508"/>
                          <a14:foregroundMark x1="11135" y1="8525" x2="11135" y2="8525"/>
                          <a14:foregroundMark x1="32334" y1="3279" x2="32334" y2="3279"/>
                          <a14:foregroundMark x1="52463" y1="2131" x2="52463" y2="2131"/>
                          <a14:foregroundMark x1="31049" y1="3607" x2="51178" y2="2295"/>
                          <a14:foregroundMark x1="51178" y1="2295" x2="81585" y2="6885"/>
                          <a14:foregroundMark x1="81585" y1="6885" x2="92291" y2="11148"/>
                          <a14:foregroundMark x1="92291" y1="11148" x2="92719" y2="19672"/>
                          <a14:foregroundMark x1="92719" y1="19672" x2="67666" y2="27377"/>
                          <a14:foregroundMark x1="67666" y1="27377" x2="41756" y2="29508"/>
                          <a14:foregroundMark x1="42827" y1="96885" x2="42827" y2="96885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134796" y="1949836"/>
              <a:ext cx="400867" cy="523616"/>
            </a:xfrm>
            <a:prstGeom prst="rect">
              <a:avLst/>
            </a:prstGeom>
          </p:spPr>
        </p:pic>
        <p:pic>
          <p:nvPicPr>
            <p:cNvPr id="93" name="그림 92">
              <a:extLst>
                <a:ext uri="{FF2B5EF4-FFF2-40B4-BE49-F238E27FC236}">
                  <a16:creationId xmlns:a16="http://schemas.microsoft.com/office/drawing/2014/main" id="{F034DE80-D341-494A-8155-16F76D4733B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803" b="96885" l="4711" r="92505">
                          <a14:foregroundMark x1="5353" y1="19508" x2="5353" y2="19508"/>
                          <a14:foregroundMark x1="11135" y1="8525" x2="11135" y2="8525"/>
                          <a14:foregroundMark x1="32334" y1="3279" x2="32334" y2="3279"/>
                          <a14:foregroundMark x1="52463" y1="2131" x2="52463" y2="2131"/>
                          <a14:foregroundMark x1="31049" y1="3607" x2="51178" y2="2295"/>
                          <a14:foregroundMark x1="51178" y1="2295" x2="81585" y2="6885"/>
                          <a14:foregroundMark x1="81585" y1="6885" x2="92291" y2="11148"/>
                          <a14:foregroundMark x1="92291" y1="11148" x2="92719" y2="19672"/>
                          <a14:foregroundMark x1="92719" y1="19672" x2="67666" y2="27377"/>
                          <a14:foregroundMark x1="67666" y1="27377" x2="41756" y2="29508"/>
                          <a14:foregroundMark x1="42827" y1="96885" x2="42827" y2="96885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134796" y="2568676"/>
              <a:ext cx="400867" cy="523616"/>
            </a:xfrm>
            <a:prstGeom prst="rect">
              <a:avLst/>
            </a:prstGeom>
          </p:spPr>
        </p:pic>
        <p:pic>
          <p:nvPicPr>
            <p:cNvPr id="94" name="그림 93">
              <a:extLst>
                <a:ext uri="{FF2B5EF4-FFF2-40B4-BE49-F238E27FC236}">
                  <a16:creationId xmlns:a16="http://schemas.microsoft.com/office/drawing/2014/main" id="{24A79DD0-B6EB-4E24-96FD-593A03326DC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803" b="96885" l="4711" r="92505">
                          <a14:foregroundMark x1="5353" y1="19508" x2="5353" y2="19508"/>
                          <a14:foregroundMark x1="11135" y1="8525" x2="11135" y2="8525"/>
                          <a14:foregroundMark x1="32334" y1="3279" x2="32334" y2="3279"/>
                          <a14:foregroundMark x1="52463" y1="2131" x2="52463" y2="2131"/>
                          <a14:foregroundMark x1="31049" y1="3607" x2="51178" y2="2295"/>
                          <a14:foregroundMark x1="51178" y1="2295" x2="81585" y2="6885"/>
                          <a14:foregroundMark x1="81585" y1="6885" x2="92291" y2="11148"/>
                          <a14:foregroundMark x1="92291" y1="11148" x2="92719" y2="19672"/>
                          <a14:foregroundMark x1="92719" y1="19672" x2="67666" y2="27377"/>
                          <a14:foregroundMark x1="67666" y1="27377" x2="41756" y2="29508"/>
                          <a14:foregroundMark x1="42827" y1="96885" x2="42827" y2="96885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910979" y="1330996"/>
              <a:ext cx="400867" cy="523616"/>
            </a:xfrm>
            <a:prstGeom prst="rect">
              <a:avLst/>
            </a:prstGeom>
          </p:spPr>
        </p:pic>
        <p:pic>
          <p:nvPicPr>
            <p:cNvPr id="95" name="그림 94">
              <a:extLst>
                <a:ext uri="{FF2B5EF4-FFF2-40B4-BE49-F238E27FC236}">
                  <a16:creationId xmlns:a16="http://schemas.microsoft.com/office/drawing/2014/main" id="{2F50ED9B-1F36-490E-80EB-248160AA5A1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803" b="96885" l="4711" r="92505">
                          <a14:foregroundMark x1="5353" y1="19508" x2="5353" y2="19508"/>
                          <a14:foregroundMark x1="11135" y1="8525" x2="11135" y2="8525"/>
                          <a14:foregroundMark x1="32334" y1="3279" x2="32334" y2="3279"/>
                          <a14:foregroundMark x1="52463" y1="2131" x2="52463" y2="2131"/>
                          <a14:foregroundMark x1="31049" y1="3607" x2="51178" y2="2295"/>
                          <a14:foregroundMark x1="51178" y1="2295" x2="81585" y2="6885"/>
                          <a14:foregroundMark x1="81585" y1="6885" x2="92291" y2="11148"/>
                          <a14:foregroundMark x1="92291" y1="11148" x2="92719" y2="19672"/>
                          <a14:foregroundMark x1="92719" y1="19672" x2="67666" y2="27377"/>
                          <a14:foregroundMark x1="67666" y1="27377" x2="41756" y2="29508"/>
                          <a14:foregroundMark x1="42827" y1="96885" x2="42827" y2="96885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910978" y="1949836"/>
              <a:ext cx="400867" cy="523616"/>
            </a:xfrm>
            <a:prstGeom prst="rect">
              <a:avLst/>
            </a:prstGeom>
          </p:spPr>
        </p:pic>
        <p:pic>
          <p:nvPicPr>
            <p:cNvPr id="96" name="그림 95">
              <a:extLst>
                <a:ext uri="{FF2B5EF4-FFF2-40B4-BE49-F238E27FC236}">
                  <a16:creationId xmlns:a16="http://schemas.microsoft.com/office/drawing/2014/main" id="{A99F13B7-9D82-4E12-9863-E25B1C6DB5D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803" b="96885" l="4711" r="92505">
                          <a14:foregroundMark x1="5353" y1="19508" x2="5353" y2="19508"/>
                          <a14:foregroundMark x1="11135" y1="8525" x2="11135" y2="8525"/>
                          <a14:foregroundMark x1="32334" y1="3279" x2="32334" y2="3279"/>
                          <a14:foregroundMark x1="52463" y1="2131" x2="52463" y2="2131"/>
                          <a14:foregroundMark x1="31049" y1="3607" x2="51178" y2="2295"/>
                          <a14:foregroundMark x1="51178" y1="2295" x2="81585" y2="6885"/>
                          <a14:foregroundMark x1="81585" y1="6885" x2="92291" y2="11148"/>
                          <a14:foregroundMark x1="92291" y1="11148" x2="92719" y2="19672"/>
                          <a14:foregroundMark x1="92719" y1="19672" x2="67666" y2="27377"/>
                          <a14:foregroundMark x1="67666" y1="27377" x2="41756" y2="29508"/>
                          <a14:foregroundMark x1="42827" y1="96885" x2="42827" y2="96885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910978" y="2568676"/>
              <a:ext cx="400867" cy="523616"/>
            </a:xfrm>
            <a:prstGeom prst="rect">
              <a:avLst/>
            </a:prstGeom>
          </p:spPr>
        </p:pic>
        <p:pic>
          <p:nvPicPr>
            <p:cNvPr id="97" name="그림 96">
              <a:extLst>
                <a:ext uri="{FF2B5EF4-FFF2-40B4-BE49-F238E27FC236}">
                  <a16:creationId xmlns:a16="http://schemas.microsoft.com/office/drawing/2014/main" id="{4A57FD33-B5BE-4C85-BA99-63514E75186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803" b="96885" l="4711" r="92505">
                          <a14:foregroundMark x1="5353" y1="19508" x2="5353" y2="19508"/>
                          <a14:foregroundMark x1="11135" y1="8525" x2="11135" y2="8525"/>
                          <a14:foregroundMark x1="32334" y1="3279" x2="32334" y2="3279"/>
                          <a14:foregroundMark x1="52463" y1="2131" x2="52463" y2="2131"/>
                          <a14:foregroundMark x1="31049" y1="3607" x2="51178" y2="2295"/>
                          <a14:foregroundMark x1="51178" y1="2295" x2="81585" y2="6885"/>
                          <a14:foregroundMark x1="81585" y1="6885" x2="92291" y2="11148"/>
                          <a14:foregroundMark x1="92291" y1="11148" x2="92719" y2="19672"/>
                          <a14:foregroundMark x1="92719" y1="19672" x2="67666" y2="27377"/>
                          <a14:foregroundMark x1="67666" y1="27377" x2="41756" y2="29508"/>
                          <a14:foregroundMark x1="42827" y1="96885" x2="42827" y2="96885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687161" y="1330996"/>
              <a:ext cx="400867" cy="523616"/>
            </a:xfrm>
            <a:prstGeom prst="rect">
              <a:avLst/>
            </a:prstGeom>
          </p:spPr>
        </p:pic>
        <p:pic>
          <p:nvPicPr>
            <p:cNvPr id="98" name="그림 97">
              <a:extLst>
                <a:ext uri="{FF2B5EF4-FFF2-40B4-BE49-F238E27FC236}">
                  <a16:creationId xmlns:a16="http://schemas.microsoft.com/office/drawing/2014/main" id="{63B42119-52F5-49E8-BCAA-1CCA6E8C725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803" b="96885" l="4711" r="92505">
                          <a14:foregroundMark x1="5353" y1="19508" x2="5353" y2="19508"/>
                          <a14:foregroundMark x1="11135" y1="8525" x2="11135" y2="8525"/>
                          <a14:foregroundMark x1="32334" y1="3279" x2="32334" y2="3279"/>
                          <a14:foregroundMark x1="52463" y1="2131" x2="52463" y2="2131"/>
                          <a14:foregroundMark x1="31049" y1="3607" x2="51178" y2="2295"/>
                          <a14:foregroundMark x1="51178" y1="2295" x2="81585" y2="6885"/>
                          <a14:foregroundMark x1="81585" y1="6885" x2="92291" y2="11148"/>
                          <a14:foregroundMark x1="92291" y1="11148" x2="92719" y2="19672"/>
                          <a14:foregroundMark x1="92719" y1="19672" x2="67666" y2="27377"/>
                          <a14:foregroundMark x1="67666" y1="27377" x2="41756" y2="29508"/>
                          <a14:foregroundMark x1="42827" y1="96885" x2="42827" y2="96885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687160" y="1949836"/>
              <a:ext cx="400867" cy="523616"/>
            </a:xfrm>
            <a:prstGeom prst="rect">
              <a:avLst/>
            </a:prstGeom>
          </p:spPr>
        </p:pic>
        <p:pic>
          <p:nvPicPr>
            <p:cNvPr id="99" name="그림 98">
              <a:extLst>
                <a:ext uri="{FF2B5EF4-FFF2-40B4-BE49-F238E27FC236}">
                  <a16:creationId xmlns:a16="http://schemas.microsoft.com/office/drawing/2014/main" id="{27C1830D-BD53-4C07-B097-70DB57CCE57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803" b="96885" l="4711" r="92505">
                          <a14:foregroundMark x1="5353" y1="19508" x2="5353" y2="19508"/>
                          <a14:foregroundMark x1="11135" y1="8525" x2="11135" y2="8525"/>
                          <a14:foregroundMark x1="32334" y1="3279" x2="32334" y2="3279"/>
                          <a14:foregroundMark x1="52463" y1="2131" x2="52463" y2="2131"/>
                          <a14:foregroundMark x1="31049" y1="3607" x2="51178" y2="2295"/>
                          <a14:foregroundMark x1="51178" y1="2295" x2="81585" y2="6885"/>
                          <a14:foregroundMark x1="81585" y1="6885" x2="92291" y2="11148"/>
                          <a14:foregroundMark x1="92291" y1="11148" x2="92719" y2="19672"/>
                          <a14:foregroundMark x1="92719" y1="19672" x2="67666" y2="27377"/>
                          <a14:foregroundMark x1="67666" y1="27377" x2="41756" y2="29508"/>
                          <a14:foregroundMark x1="42827" y1="96885" x2="42827" y2="96885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687160" y="2568676"/>
              <a:ext cx="400867" cy="523616"/>
            </a:xfrm>
            <a:prstGeom prst="rect">
              <a:avLst/>
            </a:prstGeom>
          </p:spPr>
        </p:pic>
        <p:pic>
          <p:nvPicPr>
            <p:cNvPr id="100" name="그림 99">
              <a:extLst>
                <a:ext uri="{FF2B5EF4-FFF2-40B4-BE49-F238E27FC236}">
                  <a16:creationId xmlns:a16="http://schemas.microsoft.com/office/drawing/2014/main" id="{049555E5-189C-4587-A91F-8B57F08656D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803" b="96885" l="4711" r="92505">
                          <a14:foregroundMark x1="5353" y1="19508" x2="5353" y2="19508"/>
                          <a14:foregroundMark x1="11135" y1="8525" x2="11135" y2="8525"/>
                          <a14:foregroundMark x1="32334" y1="3279" x2="32334" y2="3279"/>
                          <a14:foregroundMark x1="52463" y1="2131" x2="52463" y2="2131"/>
                          <a14:foregroundMark x1="31049" y1="3607" x2="51178" y2="2295"/>
                          <a14:foregroundMark x1="51178" y1="2295" x2="81585" y2="6885"/>
                          <a14:foregroundMark x1="81585" y1="6885" x2="92291" y2="11148"/>
                          <a14:foregroundMark x1="92291" y1="11148" x2="92719" y2="19672"/>
                          <a14:foregroundMark x1="92719" y1="19672" x2="67666" y2="27377"/>
                          <a14:foregroundMark x1="67666" y1="27377" x2="41756" y2="29508"/>
                          <a14:foregroundMark x1="42827" y1="96885" x2="42827" y2="96885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463343" y="1330996"/>
              <a:ext cx="400867" cy="523616"/>
            </a:xfrm>
            <a:prstGeom prst="rect">
              <a:avLst/>
            </a:prstGeom>
          </p:spPr>
        </p:pic>
        <p:pic>
          <p:nvPicPr>
            <p:cNvPr id="101" name="그림 100">
              <a:extLst>
                <a:ext uri="{FF2B5EF4-FFF2-40B4-BE49-F238E27FC236}">
                  <a16:creationId xmlns:a16="http://schemas.microsoft.com/office/drawing/2014/main" id="{654C0B5C-F79F-4370-A418-6DE7362F4D1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803" b="96885" l="4711" r="92505">
                          <a14:foregroundMark x1="5353" y1="19508" x2="5353" y2="19508"/>
                          <a14:foregroundMark x1="11135" y1="8525" x2="11135" y2="8525"/>
                          <a14:foregroundMark x1="32334" y1="3279" x2="32334" y2="3279"/>
                          <a14:foregroundMark x1="52463" y1="2131" x2="52463" y2="2131"/>
                          <a14:foregroundMark x1="31049" y1="3607" x2="51178" y2="2295"/>
                          <a14:foregroundMark x1="51178" y1="2295" x2="81585" y2="6885"/>
                          <a14:foregroundMark x1="81585" y1="6885" x2="92291" y2="11148"/>
                          <a14:foregroundMark x1="92291" y1="11148" x2="92719" y2="19672"/>
                          <a14:foregroundMark x1="92719" y1="19672" x2="67666" y2="27377"/>
                          <a14:foregroundMark x1="67666" y1="27377" x2="41756" y2="29508"/>
                          <a14:foregroundMark x1="42827" y1="96885" x2="42827" y2="96885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463342" y="1949836"/>
              <a:ext cx="400867" cy="523616"/>
            </a:xfrm>
            <a:prstGeom prst="rect">
              <a:avLst/>
            </a:prstGeom>
          </p:spPr>
        </p:pic>
        <p:pic>
          <p:nvPicPr>
            <p:cNvPr id="102" name="그림 101">
              <a:extLst>
                <a:ext uri="{FF2B5EF4-FFF2-40B4-BE49-F238E27FC236}">
                  <a16:creationId xmlns:a16="http://schemas.microsoft.com/office/drawing/2014/main" id="{2E3C4796-3D9C-457E-B58F-BE9EE1C1CEB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803" b="96885" l="4711" r="92505">
                          <a14:foregroundMark x1="5353" y1="19508" x2="5353" y2="19508"/>
                          <a14:foregroundMark x1="11135" y1="8525" x2="11135" y2="8525"/>
                          <a14:foregroundMark x1="32334" y1="3279" x2="32334" y2="3279"/>
                          <a14:foregroundMark x1="52463" y1="2131" x2="52463" y2="2131"/>
                          <a14:foregroundMark x1="31049" y1="3607" x2="51178" y2="2295"/>
                          <a14:foregroundMark x1="51178" y1="2295" x2="81585" y2="6885"/>
                          <a14:foregroundMark x1="81585" y1="6885" x2="92291" y2="11148"/>
                          <a14:foregroundMark x1="92291" y1="11148" x2="92719" y2="19672"/>
                          <a14:foregroundMark x1="92719" y1="19672" x2="67666" y2="27377"/>
                          <a14:foregroundMark x1="67666" y1="27377" x2="41756" y2="29508"/>
                          <a14:foregroundMark x1="42827" y1="96885" x2="42827" y2="96885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463342" y="2568676"/>
              <a:ext cx="400867" cy="523616"/>
            </a:xfrm>
            <a:prstGeom prst="rect">
              <a:avLst/>
            </a:prstGeom>
          </p:spPr>
        </p:pic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BBE25CDB-276F-449F-85D7-A28006430EEA}"/>
                </a:ext>
              </a:extLst>
            </p:cNvPr>
            <p:cNvSpPr txBox="1"/>
            <p:nvPr/>
          </p:nvSpPr>
          <p:spPr>
            <a:xfrm>
              <a:off x="6358614" y="1436387"/>
              <a:ext cx="400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6501EF66-9FA8-4340-B783-D3598C079C90}"/>
                </a:ext>
              </a:extLst>
            </p:cNvPr>
            <p:cNvSpPr txBox="1"/>
            <p:nvPr/>
          </p:nvSpPr>
          <p:spPr>
            <a:xfrm>
              <a:off x="9449652" y="1436387"/>
              <a:ext cx="400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DCAAEB23-AE0D-4EB0-8E09-D611AF73FC9C}"/>
                </a:ext>
              </a:extLst>
            </p:cNvPr>
            <p:cNvSpPr txBox="1"/>
            <p:nvPr/>
          </p:nvSpPr>
          <p:spPr>
            <a:xfrm>
              <a:off x="8676893" y="1436387"/>
              <a:ext cx="400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8E5F1488-E471-4CFD-A3E7-1FEAEC1A97B7}"/>
                </a:ext>
              </a:extLst>
            </p:cNvPr>
            <p:cNvSpPr txBox="1"/>
            <p:nvPr/>
          </p:nvSpPr>
          <p:spPr>
            <a:xfrm>
              <a:off x="7904133" y="1436387"/>
              <a:ext cx="400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F51202D9-C922-4AAC-A8CF-D3B703270ABD}"/>
                </a:ext>
              </a:extLst>
            </p:cNvPr>
            <p:cNvSpPr txBox="1"/>
            <p:nvPr/>
          </p:nvSpPr>
          <p:spPr>
            <a:xfrm>
              <a:off x="7131374" y="1436387"/>
              <a:ext cx="400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35C4B9B9-02D3-4F64-860D-B0B9ACFEF77C}"/>
                </a:ext>
              </a:extLst>
            </p:cNvPr>
            <p:cNvSpPr txBox="1"/>
            <p:nvPr/>
          </p:nvSpPr>
          <p:spPr>
            <a:xfrm>
              <a:off x="6358614" y="2073636"/>
              <a:ext cx="400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/>
                <a:t>2</a:t>
              </a:r>
              <a:endParaRPr lang="ko-KR" altLang="en-US" dirty="0"/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31C8373E-CB9D-4A44-8902-2053BD3E17F3}"/>
                </a:ext>
              </a:extLst>
            </p:cNvPr>
            <p:cNvSpPr txBox="1"/>
            <p:nvPr/>
          </p:nvSpPr>
          <p:spPr>
            <a:xfrm>
              <a:off x="9449652" y="2073636"/>
              <a:ext cx="400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/>
                <a:t>2</a:t>
              </a:r>
              <a:endParaRPr lang="ko-KR" altLang="en-US" dirty="0"/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A3E39E51-5EA1-4B77-B72B-BB1F50E15A97}"/>
                </a:ext>
              </a:extLst>
            </p:cNvPr>
            <p:cNvSpPr txBox="1"/>
            <p:nvPr/>
          </p:nvSpPr>
          <p:spPr>
            <a:xfrm>
              <a:off x="8676891" y="2073636"/>
              <a:ext cx="400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/>
                <a:t>2</a:t>
              </a:r>
              <a:endParaRPr lang="ko-KR" altLang="en-US" dirty="0"/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15CE8BF1-6CC7-440C-B5A0-9290BE68DE4D}"/>
                </a:ext>
              </a:extLst>
            </p:cNvPr>
            <p:cNvSpPr txBox="1"/>
            <p:nvPr/>
          </p:nvSpPr>
          <p:spPr>
            <a:xfrm>
              <a:off x="7904132" y="2073636"/>
              <a:ext cx="400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/>
                <a:t>2</a:t>
              </a:r>
              <a:endParaRPr lang="ko-KR" altLang="en-US" dirty="0"/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D268DDA4-B031-4657-B325-F1DCE1BBB652}"/>
                </a:ext>
              </a:extLst>
            </p:cNvPr>
            <p:cNvSpPr txBox="1"/>
            <p:nvPr/>
          </p:nvSpPr>
          <p:spPr>
            <a:xfrm>
              <a:off x="7131373" y="2073636"/>
              <a:ext cx="400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/>
                <a:t>2</a:t>
              </a:r>
              <a:endParaRPr lang="ko-KR" altLang="en-US" dirty="0"/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4D119585-6E42-49A2-9D21-2B8C94129A59}"/>
                </a:ext>
              </a:extLst>
            </p:cNvPr>
            <p:cNvSpPr txBox="1"/>
            <p:nvPr/>
          </p:nvSpPr>
          <p:spPr>
            <a:xfrm>
              <a:off x="6358614" y="2680346"/>
              <a:ext cx="400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/>
                <a:t>3</a:t>
              </a:r>
              <a:endParaRPr lang="ko-KR" altLang="en-US" dirty="0"/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33BEC699-65CF-477A-A7D7-390D5589BF5F}"/>
                </a:ext>
              </a:extLst>
            </p:cNvPr>
            <p:cNvSpPr txBox="1"/>
            <p:nvPr/>
          </p:nvSpPr>
          <p:spPr>
            <a:xfrm>
              <a:off x="9449652" y="2680346"/>
              <a:ext cx="400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/>
                <a:t>3</a:t>
              </a:r>
              <a:endParaRPr lang="ko-KR" altLang="en-US" dirty="0"/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97515131-3657-4E89-8BD9-B7FFCB9C6317}"/>
                </a:ext>
              </a:extLst>
            </p:cNvPr>
            <p:cNvSpPr txBox="1"/>
            <p:nvPr/>
          </p:nvSpPr>
          <p:spPr>
            <a:xfrm>
              <a:off x="8676891" y="2680346"/>
              <a:ext cx="400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/>
                <a:t>3</a:t>
              </a:r>
              <a:endParaRPr lang="ko-KR" altLang="en-US" dirty="0"/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DE7C6EA9-B207-4E4E-8A95-F47C4952269C}"/>
                </a:ext>
              </a:extLst>
            </p:cNvPr>
            <p:cNvSpPr txBox="1"/>
            <p:nvPr/>
          </p:nvSpPr>
          <p:spPr>
            <a:xfrm>
              <a:off x="7904132" y="2680346"/>
              <a:ext cx="400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/>
                <a:t>3</a:t>
              </a:r>
              <a:endParaRPr lang="ko-KR" altLang="en-US" dirty="0"/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FC870F7A-7CCE-47F2-B532-43FE3BF71BA6}"/>
                </a:ext>
              </a:extLst>
            </p:cNvPr>
            <p:cNvSpPr txBox="1"/>
            <p:nvPr/>
          </p:nvSpPr>
          <p:spPr>
            <a:xfrm>
              <a:off x="7131373" y="2680346"/>
              <a:ext cx="400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/>
                <a:t>3</a:t>
              </a:r>
              <a:endParaRPr lang="ko-KR" altLang="en-US" dirty="0"/>
            </a:p>
          </p:txBody>
        </p:sp>
      </p:grpSp>
      <p:grpSp>
        <p:nvGrpSpPr>
          <p:cNvPr id="127" name="그룹 126">
            <a:extLst>
              <a:ext uri="{FF2B5EF4-FFF2-40B4-BE49-F238E27FC236}">
                <a16:creationId xmlns:a16="http://schemas.microsoft.com/office/drawing/2014/main" id="{E8EC6B7A-F8FA-4A7D-A4D7-FCF1EACD39B1}"/>
              </a:ext>
            </a:extLst>
          </p:cNvPr>
          <p:cNvGrpSpPr/>
          <p:nvPr/>
        </p:nvGrpSpPr>
        <p:grpSpPr>
          <a:xfrm>
            <a:off x="759445" y="1801522"/>
            <a:ext cx="4152322" cy="1761296"/>
            <a:chOff x="1116079" y="1465244"/>
            <a:chExt cx="4152322" cy="1761296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D58CBBB9-9BA6-4D9D-9A6D-546F20C2DDDA}"/>
                </a:ext>
              </a:extLst>
            </p:cNvPr>
            <p:cNvGrpSpPr/>
            <p:nvPr/>
          </p:nvGrpSpPr>
          <p:grpSpPr>
            <a:xfrm>
              <a:off x="1116079" y="1465244"/>
              <a:ext cx="3505596" cy="1761296"/>
              <a:chOff x="814637" y="1364821"/>
              <a:chExt cx="3505596" cy="1761296"/>
            </a:xfrm>
          </p:grpSpPr>
          <p:pic>
            <p:nvPicPr>
              <p:cNvPr id="39" name="그림 38">
                <a:extLst>
                  <a:ext uri="{FF2B5EF4-FFF2-40B4-BE49-F238E27FC236}">
                    <a16:creationId xmlns:a16="http://schemas.microsoft.com/office/drawing/2014/main" id="{28418942-597C-4F8C-A3A5-9630EF0CC4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803" b="96885" l="4711" r="92505">
                            <a14:foregroundMark x1="5353" y1="19508" x2="5353" y2="19508"/>
                            <a14:foregroundMark x1="11135" y1="8525" x2="11135" y2="8525"/>
                            <a14:foregroundMark x1="32334" y1="3279" x2="32334" y2="3279"/>
                            <a14:foregroundMark x1="52463" y1="2131" x2="52463" y2="2131"/>
                            <a14:foregroundMark x1="31049" y1="3607" x2="51178" y2="2295"/>
                            <a14:foregroundMark x1="51178" y1="2295" x2="81585" y2="6885"/>
                            <a14:foregroundMark x1="81585" y1="6885" x2="92291" y2="11148"/>
                            <a14:foregroundMark x1="92291" y1="11148" x2="92719" y2="19672"/>
                            <a14:foregroundMark x1="92719" y1="19672" x2="67666" y2="27377"/>
                            <a14:foregroundMark x1="67666" y1="27377" x2="41756" y2="29508"/>
                            <a14:foregroundMark x1="42827" y1="96885" x2="42827" y2="96885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814638" y="1364821"/>
                <a:ext cx="400867" cy="523616"/>
              </a:xfrm>
              <a:prstGeom prst="rect">
                <a:avLst/>
              </a:prstGeom>
            </p:spPr>
          </p:pic>
          <p:pic>
            <p:nvPicPr>
              <p:cNvPr id="41" name="그림 40">
                <a:extLst>
                  <a:ext uri="{FF2B5EF4-FFF2-40B4-BE49-F238E27FC236}">
                    <a16:creationId xmlns:a16="http://schemas.microsoft.com/office/drawing/2014/main" id="{E04C8057-7E9D-4955-9922-2F70C34624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803" b="96885" l="4711" r="92505">
                            <a14:foregroundMark x1="5353" y1="19508" x2="5353" y2="19508"/>
                            <a14:foregroundMark x1="11135" y1="8525" x2="11135" y2="8525"/>
                            <a14:foregroundMark x1="32334" y1="3279" x2="32334" y2="3279"/>
                            <a14:foregroundMark x1="52463" y1="2131" x2="52463" y2="2131"/>
                            <a14:foregroundMark x1="31049" y1="3607" x2="51178" y2="2295"/>
                            <a14:foregroundMark x1="51178" y1="2295" x2="81585" y2="6885"/>
                            <a14:foregroundMark x1="81585" y1="6885" x2="92291" y2="11148"/>
                            <a14:foregroundMark x1="92291" y1="11148" x2="92719" y2="19672"/>
                            <a14:foregroundMark x1="92719" y1="19672" x2="67666" y2="27377"/>
                            <a14:foregroundMark x1="67666" y1="27377" x2="41756" y2="29508"/>
                            <a14:foregroundMark x1="42827" y1="96885" x2="42827" y2="96885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814637" y="1983661"/>
                <a:ext cx="400867" cy="523616"/>
              </a:xfrm>
              <a:prstGeom prst="rect">
                <a:avLst/>
              </a:prstGeom>
            </p:spPr>
          </p:pic>
          <p:pic>
            <p:nvPicPr>
              <p:cNvPr id="43" name="그림 42">
                <a:extLst>
                  <a:ext uri="{FF2B5EF4-FFF2-40B4-BE49-F238E27FC236}">
                    <a16:creationId xmlns:a16="http://schemas.microsoft.com/office/drawing/2014/main" id="{79AC6A1B-2F52-4FE6-8BE4-54B1AC0386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803" b="96885" l="4711" r="92505">
                            <a14:foregroundMark x1="5353" y1="19508" x2="5353" y2="19508"/>
                            <a14:foregroundMark x1="11135" y1="8525" x2="11135" y2="8525"/>
                            <a14:foregroundMark x1="32334" y1="3279" x2="32334" y2="3279"/>
                            <a14:foregroundMark x1="52463" y1="2131" x2="52463" y2="2131"/>
                            <a14:foregroundMark x1="31049" y1="3607" x2="51178" y2="2295"/>
                            <a14:foregroundMark x1="51178" y1="2295" x2="81585" y2="6885"/>
                            <a14:foregroundMark x1="81585" y1="6885" x2="92291" y2="11148"/>
                            <a14:foregroundMark x1="92291" y1="11148" x2="92719" y2="19672"/>
                            <a14:foregroundMark x1="92719" y1="19672" x2="67666" y2="27377"/>
                            <a14:foregroundMark x1="67666" y1="27377" x2="41756" y2="29508"/>
                            <a14:foregroundMark x1="42827" y1="96885" x2="42827" y2="96885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814637" y="2602501"/>
                <a:ext cx="400867" cy="523616"/>
              </a:xfrm>
              <a:prstGeom prst="rect">
                <a:avLst/>
              </a:prstGeom>
            </p:spPr>
          </p:pic>
          <p:pic>
            <p:nvPicPr>
              <p:cNvPr id="45" name="그림 44">
                <a:extLst>
                  <a:ext uri="{FF2B5EF4-FFF2-40B4-BE49-F238E27FC236}">
                    <a16:creationId xmlns:a16="http://schemas.microsoft.com/office/drawing/2014/main" id="{E587F29D-C850-4E76-84DC-3A91E2C35C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803" b="96885" l="4711" r="92505">
                            <a14:foregroundMark x1="5353" y1="19508" x2="5353" y2="19508"/>
                            <a14:foregroundMark x1="11135" y1="8525" x2="11135" y2="8525"/>
                            <a14:foregroundMark x1="32334" y1="3279" x2="32334" y2="3279"/>
                            <a14:foregroundMark x1="52463" y1="2131" x2="52463" y2="2131"/>
                            <a14:foregroundMark x1="31049" y1="3607" x2="51178" y2="2295"/>
                            <a14:foregroundMark x1="51178" y1="2295" x2="81585" y2="6885"/>
                            <a14:foregroundMark x1="81585" y1="6885" x2="92291" y2="11148"/>
                            <a14:foregroundMark x1="92291" y1="11148" x2="92719" y2="19672"/>
                            <a14:foregroundMark x1="92719" y1="19672" x2="67666" y2="27377"/>
                            <a14:foregroundMark x1="67666" y1="27377" x2="41756" y2="29508"/>
                            <a14:foregroundMark x1="42827" y1="96885" x2="42827" y2="96885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1590820" y="1364821"/>
                <a:ext cx="400867" cy="523616"/>
              </a:xfrm>
              <a:prstGeom prst="rect">
                <a:avLst/>
              </a:prstGeom>
            </p:spPr>
          </p:pic>
          <p:pic>
            <p:nvPicPr>
              <p:cNvPr id="46" name="그림 45">
                <a:extLst>
                  <a:ext uri="{FF2B5EF4-FFF2-40B4-BE49-F238E27FC236}">
                    <a16:creationId xmlns:a16="http://schemas.microsoft.com/office/drawing/2014/main" id="{2BDD7B4B-844F-464A-8F71-A41066A79F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803" b="96885" l="4711" r="92505">
                            <a14:foregroundMark x1="5353" y1="19508" x2="5353" y2="19508"/>
                            <a14:foregroundMark x1="11135" y1="8525" x2="11135" y2="8525"/>
                            <a14:foregroundMark x1="32334" y1="3279" x2="32334" y2="3279"/>
                            <a14:foregroundMark x1="52463" y1="2131" x2="52463" y2="2131"/>
                            <a14:foregroundMark x1="31049" y1="3607" x2="51178" y2="2295"/>
                            <a14:foregroundMark x1="51178" y1="2295" x2="81585" y2="6885"/>
                            <a14:foregroundMark x1="81585" y1="6885" x2="92291" y2="11148"/>
                            <a14:foregroundMark x1="92291" y1="11148" x2="92719" y2="19672"/>
                            <a14:foregroundMark x1="92719" y1="19672" x2="67666" y2="27377"/>
                            <a14:foregroundMark x1="67666" y1="27377" x2="41756" y2="29508"/>
                            <a14:foregroundMark x1="42827" y1="96885" x2="42827" y2="96885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1590819" y="1983661"/>
                <a:ext cx="400867" cy="523616"/>
              </a:xfrm>
              <a:prstGeom prst="rect">
                <a:avLst/>
              </a:prstGeom>
            </p:spPr>
          </p:pic>
          <p:pic>
            <p:nvPicPr>
              <p:cNvPr id="47" name="그림 46">
                <a:extLst>
                  <a:ext uri="{FF2B5EF4-FFF2-40B4-BE49-F238E27FC236}">
                    <a16:creationId xmlns:a16="http://schemas.microsoft.com/office/drawing/2014/main" id="{AB23654D-F8E4-4E7D-95DB-29D9FE4213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803" b="96885" l="4711" r="92505">
                            <a14:foregroundMark x1="5353" y1="19508" x2="5353" y2="19508"/>
                            <a14:foregroundMark x1="11135" y1="8525" x2="11135" y2="8525"/>
                            <a14:foregroundMark x1="32334" y1="3279" x2="32334" y2="3279"/>
                            <a14:foregroundMark x1="52463" y1="2131" x2="52463" y2="2131"/>
                            <a14:foregroundMark x1="31049" y1="3607" x2="51178" y2="2295"/>
                            <a14:foregroundMark x1="51178" y1="2295" x2="81585" y2="6885"/>
                            <a14:foregroundMark x1="81585" y1="6885" x2="92291" y2="11148"/>
                            <a14:foregroundMark x1="92291" y1="11148" x2="92719" y2="19672"/>
                            <a14:foregroundMark x1="92719" y1="19672" x2="67666" y2="27377"/>
                            <a14:foregroundMark x1="67666" y1="27377" x2="41756" y2="29508"/>
                            <a14:foregroundMark x1="42827" y1="96885" x2="42827" y2="96885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1590819" y="2602501"/>
                <a:ext cx="400867" cy="523616"/>
              </a:xfrm>
              <a:prstGeom prst="rect">
                <a:avLst/>
              </a:prstGeom>
            </p:spPr>
          </p:pic>
          <p:pic>
            <p:nvPicPr>
              <p:cNvPr id="48" name="그림 47">
                <a:extLst>
                  <a:ext uri="{FF2B5EF4-FFF2-40B4-BE49-F238E27FC236}">
                    <a16:creationId xmlns:a16="http://schemas.microsoft.com/office/drawing/2014/main" id="{7B9A2215-7032-474C-AFB8-69F957D803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803" b="96885" l="4711" r="92505">
                            <a14:foregroundMark x1="5353" y1="19508" x2="5353" y2="19508"/>
                            <a14:foregroundMark x1="11135" y1="8525" x2="11135" y2="8525"/>
                            <a14:foregroundMark x1="32334" y1="3279" x2="32334" y2="3279"/>
                            <a14:foregroundMark x1="52463" y1="2131" x2="52463" y2="2131"/>
                            <a14:foregroundMark x1="31049" y1="3607" x2="51178" y2="2295"/>
                            <a14:foregroundMark x1="51178" y1="2295" x2="81585" y2="6885"/>
                            <a14:foregroundMark x1="81585" y1="6885" x2="92291" y2="11148"/>
                            <a14:foregroundMark x1="92291" y1="11148" x2="92719" y2="19672"/>
                            <a14:foregroundMark x1="92719" y1="19672" x2="67666" y2="27377"/>
                            <a14:foregroundMark x1="67666" y1="27377" x2="41756" y2="29508"/>
                            <a14:foregroundMark x1="42827" y1="96885" x2="42827" y2="96885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2367002" y="1364821"/>
                <a:ext cx="400867" cy="523616"/>
              </a:xfrm>
              <a:prstGeom prst="rect">
                <a:avLst/>
              </a:prstGeom>
            </p:spPr>
          </p:pic>
          <p:pic>
            <p:nvPicPr>
              <p:cNvPr id="49" name="그림 48">
                <a:extLst>
                  <a:ext uri="{FF2B5EF4-FFF2-40B4-BE49-F238E27FC236}">
                    <a16:creationId xmlns:a16="http://schemas.microsoft.com/office/drawing/2014/main" id="{C4E3C2F8-0AD2-418A-8A6C-635E43611E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803" b="96885" l="4711" r="92505">
                            <a14:foregroundMark x1="5353" y1="19508" x2="5353" y2="19508"/>
                            <a14:foregroundMark x1="11135" y1="8525" x2="11135" y2="8525"/>
                            <a14:foregroundMark x1="32334" y1="3279" x2="32334" y2="3279"/>
                            <a14:foregroundMark x1="52463" y1="2131" x2="52463" y2="2131"/>
                            <a14:foregroundMark x1="31049" y1="3607" x2="51178" y2="2295"/>
                            <a14:foregroundMark x1="51178" y1="2295" x2="81585" y2="6885"/>
                            <a14:foregroundMark x1="81585" y1="6885" x2="92291" y2="11148"/>
                            <a14:foregroundMark x1="92291" y1="11148" x2="92719" y2="19672"/>
                            <a14:foregroundMark x1="92719" y1="19672" x2="67666" y2="27377"/>
                            <a14:foregroundMark x1="67666" y1="27377" x2="41756" y2="29508"/>
                            <a14:foregroundMark x1="42827" y1="96885" x2="42827" y2="96885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2367001" y="1983661"/>
                <a:ext cx="400867" cy="523616"/>
              </a:xfrm>
              <a:prstGeom prst="rect">
                <a:avLst/>
              </a:prstGeom>
            </p:spPr>
          </p:pic>
          <p:pic>
            <p:nvPicPr>
              <p:cNvPr id="50" name="그림 49">
                <a:extLst>
                  <a:ext uri="{FF2B5EF4-FFF2-40B4-BE49-F238E27FC236}">
                    <a16:creationId xmlns:a16="http://schemas.microsoft.com/office/drawing/2014/main" id="{9290F718-A652-461A-BFCB-9E97FC8962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803" b="96885" l="4711" r="92505">
                            <a14:foregroundMark x1="5353" y1="19508" x2="5353" y2="19508"/>
                            <a14:foregroundMark x1="11135" y1="8525" x2="11135" y2="8525"/>
                            <a14:foregroundMark x1="32334" y1="3279" x2="32334" y2="3279"/>
                            <a14:foregroundMark x1="52463" y1="2131" x2="52463" y2="2131"/>
                            <a14:foregroundMark x1="31049" y1="3607" x2="51178" y2="2295"/>
                            <a14:foregroundMark x1="51178" y1="2295" x2="81585" y2="6885"/>
                            <a14:foregroundMark x1="81585" y1="6885" x2="92291" y2="11148"/>
                            <a14:foregroundMark x1="92291" y1="11148" x2="92719" y2="19672"/>
                            <a14:foregroundMark x1="92719" y1="19672" x2="67666" y2="27377"/>
                            <a14:foregroundMark x1="67666" y1="27377" x2="41756" y2="29508"/>
                            <a14:foregroundMark x1="42827" y1="96885" x2="42827" y2="96885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2367001" y="2602501"/>
                <a:ext cx="400867" cy="523616"/>
              </a:xfrm>
              <a:prstGeom prst="rect">
                <a:avLst/>
              </a:prstGeom>
            </p:spPr>
          </p:pic>
          <p:pic>
            <p:nvPicPr>
              <p:cNvPr id="51" name="그림 50">
                <a:extLst>
                  <a:ext uri="{FF2B5EF4-FFF2-40B4-BE49-F238E27FC236}">
                    <a16:creationId xmlns:a16="http://schemas.microsoft.com/office/drawing/2014/main" id="{A34FE827-CD21-4F87-AC90-8BE0198436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803" b="96885" l="4711" r="92505">
                            <a14:foregroundMark x1="5353" y1="19508" x2="5353" y2="19508"/>
                            <a14:foregroundMark x1="11135" y1="8525" x2="11135" y2="8525"/>
                            <a14:foregroundMark x1="32334" y1="3279" x2="32334" y2="3279"/>
                            <a14:foregroundMark x1="52463" y1="2131" x2="52463" y2="2131"/>
                            <a14:foregroundMark x1="31049" y1="3607" x2="51178" y2="2295"/>
                            <a14:foregroundMark x1="51178" y1="2295" x2="81585" y2="6885"/>
                            <a14:foregroundMark x1="81585" y1="6885" x2="92291" y2="11148"/>
                            <a14:foregroundMark x1="92291" y1="11148" x2="92719" y2="19672"/>
                            <a14:foregroundMark x1="92719" y1="19672" x2="67666" y2="27377"/>
                            <a14:foregroundMark x1="67666" y1="27377" x2="41756" y2="29508"/>
                            <a14:foregroundMark x1="42827" y1="96885" x2="42827" y2="96885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3143184" y="1364821"/>
                <a:ext cx="400867" cy="523616"/>
              </a:xfrm>
              <a:prstGeom prst="rect">
                <a:avLst/>
              </a:prstGeom>
            </p:spPr>
          </p:pic>
          <p:pic>
            <p:nvPicPr>
              <p:cNvPr id="52" name="그림 51">
                <a:extLst>
                  <a:ext uri="{FF2B5EF4-FFF2-40B4-BE49-F238E27FC236}">
                    <a16:creationId xmlns:a16="http://schemas.microsoft.com/office/drawing/2014/main" id="{D40A6DFC-97F1-4386-86D6-38703C19CB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803" b="96885" l="4711" r="92505">
                            <a14:foregroundMark x1="5353" y1="19508" x2="5353" y2="19508"/>
                            <a14:foregroundMark x1="11135" y1="8525" x2="11135" y2="8525"/>
                            <a14:foregroundMark x1="32334" y1="3279" x2="32334" y2="3279"/>
                            <a14:foregroundMark x1="52463" y1="2131" x2="52463" y2="2131"/>
                            <a14:foregroundMark x1="31049" y1="3607" x2="51178" y2="2295"/>
                            <a14:foregroundMark x1="51178" y1="2295" x2="81585" y2="6885"/>
                            <a14:foregroundMark x1="81585" y1="6885" x2="92291" y2="11148"/>
                            <a14:foregroundMark x1="92291" y1="11148" x2="92719" y2="19672"/>
                            <a14:foregroundMark x1="92719" y1="19672" x2="67666" y2="27377"/>
                            <a14:foregroundMark x1="67666" y1="27377" x2="41756" y2="29508"/>
                            <a14:foregroundMark x1="42827" y1="96885" x2="42827" y2="96885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3143183" y="1983661"/>
                <a:ext cx="400867" cy="523616"/>
              </a:xfrm>
              <a:prstGeom prst="rect">
                <a:avLst/>
              </a:prstGeom>
            </p:spPr>
          </p:pic>
          <p:pic>
            <p:nvPicPr>
              <p:cNvPr id="53" name="그림 52">
                <a:extLst>
                  <a:ext uri="{FF2B5EF4-FFF2-40B4-BE49-F238E27FC236}">
                    <a16:creationId xmlns:a16="http://schemas.microsoft.com/office/drawing/2014/main" id="{9AA9A37F-7FCF-4B51-9645-6CDA23E1A3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803" b="96885" l="4711" r="92505">
                            <a14:foregroundMark x1="5353" y1="19508" x2="5353" y2="19508"/>
                            <a14:foregroundMark x1="11135" y1="8525" x2="11135" y2="8525"/>
                            <a14:foregroundMark x1="32334" y1="3279" x2="32334" y2="3279"/>
                            <a14:foregroundMark x1="52463" y1="2131" x2="52463" y2="2131"/>
                            <a14:foregroundMark x1="31049" y1="3607" x2="51178" y2="2295"/>
                            <a14:foregroundMark x1="51178" y1="2295" x2="81585" y2="6885"/>
                            <a14:foregroundMark x1="81585" y1="6885" x2="92291" y2="11148"/>
                            <a14:foregroundMark x1="92291" y1="11148" x2="92719" y2="19672"/>
                            <a14:foregroundMark x1="92719" y1="19672" x2="67666" y2="27377"/>
                            <a14:foregroundMark x1="67666" y1="27377" x2="41756" y2="29508"/>
                            <a14:foregroundMark x1="42827" y1="96885" x2="42827" y2="96885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3143183" y="2602501"/>
                <a:ext cx="400867" cy="523616"/>
              </a:xfrm>
              <a:prstGeom prst="rect">
                <a:avLst/>
              </a:prstGeom>
            </p:spPr>
          </p:pic>
          <p:pic>
            <p:nvPicPr>
              <p:cNvPr id="55" name="그림 54">
                <a:extLst>
                  <a:ext uri="{FF2B5EF4-FFF2-40B4-BE49-F238E27FC236}">
                    <a16:creationId xmlns:a16="http://schemas.microsoft.com/office/drawing/2014/main" id="{8A6EEC76-E532-4D59-8C68-0D98F19F47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803" b="96885" l="4711" r="92505">
                            <a14:foregroundMark x1="5353" y1="19508" x2="5353" y2="19508"/>
                            <a14:foregroundMark x1="11135" y1="8525" x2="11135" y2="8525"/>
                            <a14:foregroundMark x1="32334" y1="3279" x2="32334" y2="3279"/>
                            <a14:foregroundMark x1="52463" y1="2131" x2="52463" y2="2131"/>
                            <a14:foregroundMark x1="31049" y1="3607" x2="51178" y2="2295"/>
                            <a14:foregroundMark x1="51178" y1="2295" x2="81585" y2="6885"/>
                            <a14:foregroundMark x1="81585" y1="6885" x2="92291" y2="11148"/>
                            <a14:foregroundMark x1="92291" y1="11148" x2="92719" y2="19672"/>
                            <a14:foregroundMark x1="92719" y1="19672" x2="67666" y2="27377"/>
                            <a14:foregroundMark x1="67666" y1="27377" x2="41756" y2="29508"/>
                            <a14:foregroundMark x1="42827" y1="96885" x2="42827" y2="96885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3919366" y="1364821"/>
                <a:ext cx="400867" cy="523616"/>
              </a:xfrm>
              <a:prstGeom prst="rect">
                <a:avLst/>
              </a:prstGeom>
            </p:spPr>
          </p:pic>
          <p:pic>
            <p:nvPicPr>
              <p:cNvPr id="56" name="그림 55">
                <a:extLst>
                  <a:ext uri="{FF2B5EF4-FFF2-40B4-BE49-F238E27FC236}">
                    <a16:creationId xmlns:a16="http://schemas.microsoft.com/office/drawing/2014/main" id="{E6995173-D05B-41CF-A0A4-3C588460CB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803" b="96885" l="4711" r="92505">
                            <a14:foregroundMark x1="5353" y1="19508" x2="5353" y2="19508"/>
                            <a14:foregroundMark x1="11135" y1="8525" x2="11135" y2="8525"/>
                            <a14:foregroundMark x1="32334" y1="3279" x2="32334" y2="3279"/>
                            <a14:foregroundMark x1="52463" y1="2131" x2="52463" y2="2131"/>
                            <a14:foregroundMark x1="31049" y1="3607" x2="51178" y2="2295"/>
                            <a14:foregroundMark x1="51178" y1="2295" x2="81585" y2="6885"/>
                            <a14:foregroundMark x1="81585" y1="6885" x2="92291" y2="11148"/>
                            <a14:foregroundMark x1="92291" y1="11148" x2="92719" y2="19672"/>
                            <a14:foregroundMark x1="92719" y1="19672" x2="67666" y2="27377"/>
                            <a14:foregroundMark x1="67666" y1="27377" x2="41756" y2="29508"/>
                            <a14:foregroundMark x1="42827" y1="96885" x2="42827" y2="96885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3919365" y="1983661"/>
                <a:ext cx="400867" cy="523616"/>
              </a:xfrm>
              <a:prstGeom prst="rect">
                <a:avLst/>
              </a:prstGeom>
            </p:spPr>
          </p:pic>
          <p:pic>
            <p:nvPicPr>
              <p:cNvPr id="57" name="그림 56">
                <a:extLst>
                  <a:ext uri="{FF2B5EF4-FFF2-40B4-BE49-F238E27FC236}">
                    <a16:creationId xmlns:a16="http://schemas.microsoft.com/office/drawing/2014/main" id="{E29AE2E1-AF87-49DA-BA52-2415CAE3A2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803" b="96885" l="4711" r="92505">
                            <a14:foregroundMark x1="5353" y1="19508" x2="5353" y2="19508"/>
                            <a14:foregroundMark x1="11135" y1="8525" x2="11135" y2="8525"/>
                            <a14:foregroundMark x1="32334" y1="3279" x2="32334" y2="3279"/>
                            <a14:foregroundMark x1="52463" y1="2131" x2="52463" y2="2131"/>
                            <a14:foregroundMark x1="31049" y1="3607" x2="51178" y2="2295"/>
                            <a14:foregroundMark x1="51178" y1="2295" x2="81585" y2="6885"/>
                            <a14:foregroundMark x1="81585" y1="6885" x2="92291" y2="11148"/>
                            <a14:foregroundMark x1="92291" y1="11148" x2="92719" y2="19672"/>
                            <a14:foregroundMark x1="92719" y1="19672" x2="67666" y2="27377"/>
                            <a14:foregroundMark x1="67666" y1="27377" x2="41756" y2="29508"/>
                            <a14:foregroundMark x1="42827" y1="96885" x2="42827" y2="96885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3919365" y="2602501"/>
                <a:ext cx="400867" cy="523616"/>
              </a:xfrm>
              <a:prstGeom prst="rect">
                <a:avLst/>
              </a:prstGeom>
            </p:spPr>
          </p:pic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268E62C-D769-47BD-AF8A-6AD260E6D7BC}"/>
                  </a:ext>
                </a:extLst>
              </p:cNvPr>
              <p:cNvSpPr txBox="1"/>
              <p:nvPr/>
            </p:nvSpPr>
            <p:spPr>
              <a:xfrm>
                <a:off x="814637" y="1470212"/>
                <a:ext cx="4008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/>
                  <a:t>1</a:t>
                </a:r>
                <a:endParaRPr lang="ko-KR" altLang="en-US" dirty="0"/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92340FF6-2365-4741-8A3C-3EC56CEDF6D3}"/>
                  </a:ext>
                </a:extLst>
              </p:cNvPr>
              <p:cNvSpPr txBox="1"/>
              <p:nvPr/>
            </p:nvSpPr>
            <p:spPr>
              <a:xfrm>
                <a:off x="3905675" y="1470212"/>
                <a:ext cx="4008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/>
                  <a:t>1</a:t>
                </a:r>
                <a:endParaRPr lang="ko-KR" altLang="en-US" dirty="0"/>
              </a:p>
            </p:txBody>
          </p: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DD9C6834-5989-405B-92B6-BD6E56D1EED5}"/>
                  </a:ext>
                </a:extLst>
              </p:cNvPr>
              <p:cNvSpPr txBox="1"/>
              <p:nvPr/>
            </p:nvSpPr>
            <p:spPr>
              <a:xfrm>
                <a:off x="3132916" y="1470212"/>
                <a:ext cx="4008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/>
                  <a:t>1</a:t>
                </a:r>
                <a:endParaRPr lang="ko-KR" altLang="en-US" dirty="0"/>
              </a:p>
            </p:txBody>
          </p: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977F281F-04FD-41CC-A8ED-AC3479DB87EE}"/>
                  </a:ext>
                </a:extLst>
              </p:cNvPr>
              <p:cNvSpPr txBox="1"/>
              <p:nvPr/>
            </p:nvSpPr>
            <p:spPr>
              <a:xfrm>
                <a:off x="2360156" y="1470212"/>
                <a:ext cx="4008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/>
                  <a:t>1</a:t>
                </a:r>
                <a:endParaRPr lang="ko-KR" altLang="en-US" dirty="0"/>
              </a:p>
            </p:txBody>
          </p: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79A66D89-5AF7-4A31-9346-CAFE5CE0E196}"/>
                  </a:ext>
                </a:extLst>
              </p:cNvPr>
              <p:cNvSpPr txBox="1"/>
              <p:nvPr/>
            </p:nvSpPr>
            <p:spPr>
              <a:xfrm>
                <a:off x="1587397" y="1470212"/>
                <a:ext cx="4008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/>
                  <a:t>1</a:t>
                </a:r>
                <a:endParaRPr lang="ko-KR" altLang="en-US" dirty="0"/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324FB024-61B1-426C-A421-7DA1265D6821}"/>
                  </a:ext>
                </a:extLst>
              </p:cNvPr>
              <p:cNvSpPr txBox="1"/>
              <p:nvPr/>
            </p:nvSpPr>
            <p:spPr>
              <a:xfrm>
                <a:off x="814637" y="2107461"/>
                <a:ext cx="4008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/>
                  <a:t>2</a:t>
                </a:r>
                <a:endParaRPr lang="ko-KR" altLang="en-US" dirty="0"/>
              </a:p>
            </p:txBody>
          </p: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6FA7FF0E-8ECF-467A-BE18-9F04A2853770}"/>
                  </a:ext>
                </a:extLst>
              </p:cNvPr>
              <p:cNvSpPr txBox="1"/>
              <p:nvPr/>
            </p:nvSpPr>
            <p:spPr>
              <a:xfrm>
                <a:off x="3905675" y="2107461"/>
                <a:ext cx="4008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/>
                  <a:t>2</a:t>
                </a:r>
                <a:endParaRPr lang="ko-KR" altLang="en-US" dirty="0"/>
              </a:p>
            </p:txBody>
          </p: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053A05B7-0873-4422-AFE4-1A1CB25A4A6B}"/>
                  </a:ext>
                </a:extLst>
              </p:cNvPr>
              <p:cNvSpPr txBox="1"/>
              <p:nvPr/>
            </p:nvSpPr>
            <p:spPr>
              <a:xfrm>
                <a:off x="3132914" y="2107461"/>
                <a:ext cx="4008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/>
                  <a:t>2</a:t>
                </a:r>
                <a:endParaRPr lang="ko-KR" altLang="en-US" dirty="0"/>
              </a:p>
            </p:txBody>
          </p: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E7920B34-8E09-4A86-9ED4-FF16A0D47B80}"/>
                  </a:ext>
                </a:extLst>
              </p:cNvPr>
              <p:cNvSpPr txBox="1"/>
              <p:nvPr/>
            </p:nvSpPr>
            <p:spPr>
              <a:xfrm>
                <a:off x="2360155" y="2107461"/>
                <a:ext cx="4008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/>
                  <a:t>2</a:t>
                </a:r>
                <a:endParaRPr lang="ko-KR" altLang="en-US" dirty="0"/>
              </a:p>
            </p:txBody>
          </p:sp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3108BEF-D43B-4FCC-99D8-A37D274131B3}"/>
                  </a:ext>
                </a:extLst>
              </p:cNvPr>
              <p:cNvSpPr txBox="1"/>
              <p:nvPr/>
            </p:nvSpPr>
            <p:spPr>
              <a:xfrm>
                <a:off x="1587396" y="2107461"/>
                <a:ext cx="4008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/>
                  <a:t>2</a:t>
                </a:r>
                <a:endParaRPr lang="ko-KR" altLang="en-US" dirty="0"/>
              </a:p>
            </p:txBody>
          </p: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E6FC1D1F-1B8C-4126-97A8-4C0FFEC38A3B}"/>
                  </a:ext>
                </a:extLst>
              </p:cNvPr>
              <p:cNvSpPr txBox="1"/>
              <p:nvPr/>
            </p:nvSpPr>
            <p:spPr>
              <a:xfrm>
                <a:off x="814637" y="2714171"/>
                <a:ext cx="4008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/>
                  <a:t>3</a:t>
                </a:r>
                <a:endParaRPr lang="ko-KR" altLang="en-US" dirty="0"/>
              </a:p>
            </p:txBody>
          </p: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164A5B09-CFD4-4453-83EC-35165FCFE9E8}"/>
                  </a:ext>
                </a:extLst>
              </p:cNvPr>
              <p:cNvSpPr txBox="1"/>
              <p:nvPr/>
            </p:nvSpPr>
            <p:spPr>
              <a:xfrm>
                <a:off x="3905675" y="2714171"/>
                <a:ext cx="4008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/>
                  <a:t>3</a:t>
                </a:r>
                <a:endParaRPr lang="ko-KR" altLang="en-US" dirty="0"/>
              </a:p>
            </p:txBody>
          </p: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3FD31C66-AAB6-4B28-8869-3A63D6900C71}"/>
                  </a:ext>
                </a:extLst>
              </p:cNvPr>
              <p:cNvSpPr txBox="1"/>
              <p:nvPr/>
            </p:nvSpPr>
            <p:spPr>
              <a:xfrm>
                <a:off x="3132914" y="2714171"/>
                <a:ext cx="4008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/>
                  <a:t>3</a:t>
                </a:r>
                <a:endParaRPr lang="ko-KR" altLang="en-US" dirty="0"/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01DE5DB8-DE59-4CCC-B35F-F04355F1662D}"/>
                  </a:ext>
                </a:extLst>
              </p:cNvPr>
              <p:cNvSpPr txBox="1"/>
              <p:nvPr/>
            </p:nvSpPr>
            <p:spPr>
              <a:xfrm>
                <a:off x="2360155" y="2714171"/>
                <a:ext cx="4008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/>
                  <a:t>3</a:t>
                </a:r>
                <a:endParaRPr lang="ko-KR" altLang="en-US" dirty="0"/>
              </a:p>
            </p:txBody>
          </p: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3EC16245-2DF4-4A19-B95E-5B9B4BC63C72}"/>
                  </a:ext>
                </a:extLst>
              </p:cNvPr>
              <p:cNvSpPr txBox="1"/>
              <p:nvPr/>
            </p:nvSpPr>
            <p:spPr>
              <a:xfrm>
                <a:off x="1587396" y="2714171"/>
                <a:ext cx="4008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/>
                  <a:t>3</a:t>
                </a:r>
                <a:endParaRPr lang="ko-KR" altLang="en-US" dirty="0"/>
              </a:p>
            </p:txBody>
          </p:sp>
        </p:grp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4317E9DF-F98B-4415-BCB4-B1D4D0A78CEA}"/>
                </a:ext>
              </a:extLst>
            </p:cNvPr>
            <p:cNvCxnSpPr>
              <a:stCxn id="18" idx="1"/>
              <a:endCxn id="76" idx="3"/>
            </p:cNvCxnSpPr>
            <p:nvPr/>
          </p:nvCxnSpPr>
          <p:spPr>
            <a:xfrm>
              <a:off x="1116079" y="1755301"/>
              <a:ext cx="1946386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F797CF34-7B3B-4155-91FD-6E29BDE16CD2}"/>
                </a:ext>
              </a:extLst>
            </p:cNvPr>
            <p:cNvCxnSpPr>
              <a:stCxn id="76" idx="3"/>
              <a:endCxn id="80" idx="1"/>
            </p:cNvCxnSpPr>
            <p:nvPr/>
          </p:nvCxnSpPr>
          <p:spPr>
            <a:xfrm>
              <a:off x="3062465" y="1755301"/>
              <a:ext cx="371891" cy="637249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직선 연결선 118">
              <a:extLst>
                <a:ext uri="{FF2B5EF4-FFF2-40B4-BE49-F238E27FC236}">
                  <a16:creationId xmlns:a16="http://schemas.microsoft.com/office/drawing/2014/main" id="{9CD25041-F5C2-4B4E-9776-2885E15E1727}"/>
                </a:ext>
              </a:extLst>
            </p:cNvPr>
            <p:cNvCxnSpPr>
              <a:stCxn id="80" idx="1"/>
            </p:cNvCxnSpPr>
            <p:nvPr/>
          </p:nvCxnSpPr>
          <p:spPr>
            <a:xfrm flipV="1">
              <a:off x="3434356" y="2345892"/>
              <a:ext cx="1388656" cy="4665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7F7C3B62-6922-4442-A7F3-22D93922FC71}"/>
                </a:ext>
              </a:extLst>
            </p:cNvPr>
            <p:cNvSpPr txBox="1"/>
            <p:nvPr/>
          </p:nvSpPr>
          <p:spPr>
            <a:xfrm>
              <a:off x="4660249" y="2591117"/>
              <a:ext cx="5264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부하</a:t>
              </a:r>
            </a:p>
          </p:txBody>
        </p:sp>
        <p:pic>
          <p:nvPicPr>
            <p:cNvPr id="1028" name="Picture 4" descr="경고  무료 아이콘">
              <a:extLst>
                <a:ext uri="{FF2B5EF4-FFF2-40B4-BE49-F238E27FC236}">
                  <a16:creationId xmlns:a16="http://schemas.microsoft.com/office/drawing/2014/main" id="{0BD60C38-67BB-4978-AD1D-6EF8B9B4F4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90792" y="1875847"/>
              <a:ext cx="677609" cy="6776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5" name="그림 1024" descr="나이프이(가) 표시된 사진&#10;&#10;자동 생성된 설명">
            <a:extLst>
              <a:ext uri="{FF2B5EF4-FFF2-40B4-BE49-F238E27FC236}">
                <a16:creationId xmlns:a16="http://schemas.microsoft.com/office/drawing/2014/main" id="{7148D0A7-7343-4C66-B39B-7A7AB6D277BB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113312" y="2362911"/>
            <a:ext cx="1784345" cy="642835"/>
          </a:xfrm>
          <a:prstGeom prst="rect">
            <a:avLst/>
          </a:prstGeom>
        </p:spPr>
      </p:pic>
      <p:sp>
        <p:nvSpPr>
          <p:cNvPr id="1027" name="TextBox 1026">
            <a:extLst>
              <a:ext uri="{FF2B5EF4-FFF2-40B4-BE49-F238E27FC236}">
                <a16:creationId xmlns:a16="http://schemas.microsoft.com/office/drawing/2014/main" id="{0A8B0371-5B2E-4675-89B7-17FEA528AEBC}"/>
              </a:ext>
            </a:extLst>
          </p:cNvPr>
          <p:cNvSpPr txBox="1"/>
          <p:nvPr/>
        </p:nvSpPr>
        <p:spPr>
          <a:xfrm>
            <a:off x="4854760" y="3399582"/>
            <a:ext cx="20323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실시간 모니터링 시스템</a:t>
            </a:r>
          </a:p>
        </p:txBody>
      </p:sp>
      <p:pic>
        <p:nvPicPr>
          <p:cNvPr id="134" name="그림 133" descr="나이프이(가) 표시된 사진&#10;&#10;자동 생성된 설명">
            <a:extLst>
              <a:ext uri="{FF2B5EF4-FFF2-40B4-BE49-F238E27FC236}">
                <a16:creationId xmlns:a16="http://schemas.microsoft.com/office/drawing/2014/main" id="{6DF3B6F7-7CA7-4B85-86B3-704E8C4A1F52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799005" y="2407410"/>
            <a:ext cx="1784345" cy="642835"/>
          </a:xfrm>
          <a:prstGeom prst="rect">
            <a:avLst/>
          </a:prstGeom>
        </p:spPr>
      </p:pic>
      <p:cxnSp>
        <p:nvCxnSpPr>
          <p:cNvPr id="1031" name="직선 연결선 1030">
            <a:extLst>
              <a:ext uri="{FF2B5EF4-FFF2-40B4-BE49-F238E27FC236}">
                <a16:creationId xmlns:a16="http://schemas.microsoft.com/office/drawing/2014/main" id="{243C5836-4308-4D83-9CA3-9D1EBA0FF864}"/>
              </a:ext>
            </a:extLst>
          </p:cNvPr>
          <p:cNvCxnSpPr>
            <a:cxnSpLocks/>
            <a:stCxn id="108" idx="1"/>
          </p:cNvCxnSpPr>
          <p:nvPr/>
        </p:nvCxnSpPr>
        <p:spPr>
          <a:xfrm flipV="1">
            <a:off x="7083138" y="2742420"/>
            <a:ext cx="3755194" cy="7937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3E847012-0658-4DB4-82C1-EBEBA874C5C2}"/>
              </a:ext>
            </a:extLst>
          </p:cNvPr>
          <p:cNvGrpSpPr/>
          <p:nvPr/>
        </p:nvGrpSpPr>
        <p:grpSpPr>
          <a:xfrm>
            <a:off x="10370367" y="2314363"/>
            <a:ext cx="1242064" cy="978803"/>
            <a:chOff x="10370367" y="2314363"/>
            <a:chExt cx="1242064" cy="978803"/>
          </a:xfrm>
        </p:grpSpPr>
        <p:sp>
          <p:nvSpPr>
            <p:cNvPr id="1034" name="TextBox 1033">
              <a:extLst>
                <a:ext uri="{FF2B5EF4-FFF2-40B4-BE49-F238E27FC236}">
                  <a16:creationId xmlns:a16="http://schemas.microsoft.com/office/drawing/2014/main" id="{DAF79539-C2C4-4C21-AA5C-3A460116F9DD}"/>
                </a:ext>
              </a:extLst>
            </p:cNvPr>
            <p:cNvSpPr txBox="1"/>
            <p:nvPr/>
          </p:nvSpPr>
          <p:spPr>
            <a:xfrm>
              <a:off x="10370367" y="2985389"/>
              <a:ext cx="12420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안정화 공정</a:t>
              </a:r>
            </a:p>
          </p:txBody>
        </p:sp>
        <p:pic>
          <p:nvPicPr>
            <p:cNvPr id="1036" name="그림 1035">
              <a:extLst>
                <a:ext uri="{FF2B5EF4-FFF2-40B4-BE49-F238E27FC236}">
                  <a16:creationId xmlns:a16="http://schemas.microsoft.com/office/drawing/2014/main" id="{6A65388E-1480-41A2-9602-E520B2A0EB4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>
                          <a14:foregroundMark x1="31579" y1="84932" x2="31579" y2="84932"/>
                          <a14:foregroundMark x1="78947" y1="36986" x2="78947" y2="36986"/>
                          <a14:foregroundMark x1="65789" y1="21918" x2="65789" y2="21918"/>
                          <a14:foregroundMark x1="47368" y1="16438" x2="47368" y2="16438"/>
                          <a14:foregroundMark x1="26316" y1="19178" x2="26316" y2="19178"/>
                          <a14:foregroundMark x1="46053" y1="15068" x2="46053" y2="15068"/>
                          <a14:foregroundMark x1="10526" y1="35616" x2="10526" y2="35616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0570380" y="2314363"/>
              <a:ext cx="698602" cy="671026"/>
            </a:xfrm>
            <a:prstGeom prst="rect">
              <a:avLst/>
            </a:prstGeom>
          </p:spPr>
        </p:pic>
      </p:grpSp>
      <p:sp>
        <p:nvSpPr>
          <p:cNvPr id="122" name="제목 1">
            <a:extLst>
              <a:ext uri="{FF2B5EF4-FFF2-40B4-BE49-F238E27FC236}">
                <a16:creationId xmlns:a16="http://schemas.microsoft.com/office/drawing/2014/main" id="{403C2D92-BEA2-4FCC-BABE-6C3AEC82B0B4}"/>
              </a:ext>
            </a:extLst>
          </p:cNvPr>
          <p:cNvSpPr txBox="1">
            <a:spLocks/>
          </p:cNvSpPr>
          <p:nvPr/>
        </p:nvSpPr>
        <p:spPr>
          <a:xfrm>
            <a:off x="219384" y="53659"/>
            <a:ext cx="4162042" cy="885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b="1" dirty="0">
                <a:solidFill>
                  <a:schemeClr val="bg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6. </a:t>
            </a:r>
            <a:r>
              <a:rPr lang="ko-KR" altLang="en-US" sz="3600" b="1" dirty="0">
                <a:solidFill>
                  <a:schemeClr val="bg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개선안</a:t>
            </a:r>
          </a:p>
        </p:txBody>
      </p:sp>
      <p:grpSp>
        <p:nvGrpSpPr>
          <p:cNvPr id="146" name="그룹 145">
            <a:extLst>
              <a:ext uri="{FF2B5EF4-FFF2-40B4-BE49-F238E27FC236}">
                <a16:creationId xmlns:a16="http://schemas.microsoft.com/office/drawing/2014/main" id="{17D6BACF-512E-4C70-9739-E8DA569C3AF5}"/>
              </a:ext>
            </a:extLst>
          </p:cNvPr>
          <p:cNvGrpSpPr/>
          <p:nvPr/>
        </p:nvGrpSpPr>
        <p:grpSpPr>
          <a:xfrm>
            <a:off x="933413" y="1240928"/>
            <a:ext cx="195693" cy="431410"/>
            <a:chOff x="4375773" y="1943243"/>
            <a:chExt cx="792715" cy="1988459"/>
          </a:xfrm>
        </p:grpSpPr>
        <p:grpSp>
          <p:nvGrpSpPr>
            <p:cNvPr id="147" name="Group 8">
              <a:extLst>
                <a:ext uri="{FF2B5EF4-FFF2-40B4-BE49-F238E27FC236}">
                  <a16:creationId xmlns:a16="http://schemas.microsoft.com/office/drawing/2014/main" id="{D180FD01-507B-4BC6-B8D5-AE18CB98C4FA}"/>
                </a:ext>
              </a:extLst>
            </p:cNvPr>
            <p:cNvGrpSpPr/>
            <p:nvPr/>
          </p:nvGrpSpPr>
          <p:grpSpPr>
            <a:xfrm flipH="1">
              <a:off x="4516294" y="3441158"/>
              <a:ext cx="511666" cy="490544"/>
              <a:chOff x="4964630" y="3703862"/>
              <a:chExt cx="393594" cy="377345"/>
            </a:xfrm>
            <a:solidFill>
              <a:schemeClr val="tx2">
                <a:lumMod val="50000"/>
                <a:alpha val="70000"/>
              </a:schemeClr>
            </a:solidFill>
          </p:grpSpPr>
          <p:sp>
            <p:nvSpPr>
              <p:cNvPr id="152" name="Oval 1">
                <a:extLst>
                  <a:ext uri="{FF2B5EF4-FFF2-40B4-BE49-F238E27FC236}">
                    <a16:creationId xmlns:a16="http://schemas.microsoft.com/office/drawing/2014/main" id="{6418DF28-75FF-4A2F-97CF-C69A5CF2EB8E}"/>
                  </a:ext>
                </a:extLst>
              </p:cNvPr>
              <p:cNvSpPr/>
              <p:nvPr/>
            </p:nvSpPr>
            <p:spPr>
              <a:xfrm flipH="1">
                <a:off x="4977745" y="3794657"/>
                <a:ext cx="367354" cy="65607"/>
              </a:xfrm>
              <a:custGeom>
                <a:avLst/>
                <a:gdLst/>
                <a:ahLst/>
                <a:cxnLst/>
                <a:rect l="l" t="t" r="r" b="b"/>
                <a:pathLst>
                  <a:path w="920008" h="164304">
                    <a:moveTo>
                      <a:pt x="852708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5"/>
                    </a:lnTo>
                    <a:cubicBezTo>
                      <a:pt x="0" y="134173"/>
                      <a:pt x="30131" y="164304"/>
                      <a:pt x="67299" y="164304"/>
                    </a:cubicBezTo>
                    <a:lnTo>
                      <a:pt x="852708" y="164304"/>
                    </a:lnTo>
                    <a:cubicBezTo>
                      <a:pt x="889877" y="164304"/>
                      <a:pt x="920008" y="134173"/>
                      <a:pt x="920008" y="97005"/>
                    </a:cubicBezTo>
                    <a:lnTo>
                      <a:pt x="920008" y="67299"/>
                    </a:lnTo>
                    <a:cubicBezTo>
                      <a:pt x="920008" y="30131"/>
                      <a:pt x="889877" y="0"/>
                      <a:pt x="85270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53" name="Oval 1">
                <a:extLst>
                  <a:ext uri="{FF2B5EF4-FFF2-40B4-BE49-F238E27FC236}">
                    <a16:creationId xmlns:a16="http://schemas.microsoft.com/office/drawing/2014/main" id="{7364C632-593A-4D33-8129-0F3330BE498C}"/>
                  </a:ext>
                </a:extLst>
              </p:cNvPr>
              <p:cNvSpPr/>
              <p:nvPr/>
            </p:nvSpPr>
            <p:spPr>
              <a:xfrm flipH="1">
                <a:off x="5017106" y="3976249"/>
                <a:ext cx="288634" cy="104958"/>
              </a:xfrm>
              <a:custGeom>
                <a:avLst/>
                <a:gdLst/>
                <a:ahLst/>
                <a:cxnLst/>
                <a:rect l="l" t="t" r="r" b="b"/>
                <a:pathLst>
                  <a:path w="722862" h="262858">
                    <a:moveTo>
                      <a:pt x="722862" y="0"/>
                    </a:moveTo>
                    <a:lnTo>
                      <a:pt x="0" y="0"/>
                    </a:lnTo>
                    <a:lnTo>
                      <a:pt x="0" y="131429"/>
                    </a:lnTo>
                    <a:cubicBezTo>
                      <a:pt x="0" y="204015"/>
                      <a:pt x="161818" y="262858"/>
                      <a:pt x="361431" y="262858"/>
                    </a:cubicBezTo>
                    <a:cubicBezTo>
                      <a:pt x="561044" y="262858"/>
                      <a:pt x="722862" y="204015"/>
                      <a:pt x="722862" y="1314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54" name="Oval 1">
                <a:extLst>
                  <a:ext uri="{FF2B5EF4-FFF2-40B4-BE49-F238E27FC236}">
                    <a16:creationId xmlns:a16="http://schemas.microsoft.com/office/drawing/2014/main" id="{31EE7455-0462-4167-825C-C3D0F25BD5B5}"/>
                  </a:ext>
                </a:extLst>
              </p:cNvPr>
              <p:cNvSpPr/>
              <p:nvPr/>
            </p:nvSpPr>
            <p:spPr>
              <a:xfrm flipH="1">
                <a:off x="4990867" y="3885454"/>
                <a:ext cx="341114" cy="65606"/>
              </a:xfrm>
              <a:custGeom>
                <a:avLst/>
                <a:gdLst/>
                <a:ahLst/>
                <a:cxnLst/>
                <a:rect l="l" t="t" r="r" b="b"/>
                <a:pathLst>
                  <a:path w="854293" h="164306">
                    <a:moveTo>
                      <a:pt x="786994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7"/>
                    </a:lnTo>
                    <a:cubicBezTo>
                      <a:pt x="0" y="134174"/>
                      <a:pt x="30131" y="164306"/>
                      <a:pt x="67299" y="164306"/>
                    </a:cubicBezTo>
                    <a:lnTo>
                      <a:pt x="786994" y="164306"/>
                    </a:lnTo>
                    <a:cubicBezTo>
                      <a:pt x="824162" y="164306"/>
                      <a:pt x="854293" y="134174"/>
                      <a:pt x="854293" y="97007"/>
                    </a:cubicBezTo>
                    <a:lnTo>
                      <a:pt x="854293" y="67299"/>
                    </a:lnTo>
                    <a:cubicBezTo>
                      <a:pt x="854293" y="30131"/>
                      <a:pt x="824162" y="0"/>
                      <a:pt x="78699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55" name="Oval 1">
                <a:extLst>
                  <a:ext uri="{FF2B5EF4-FFF2-40B4-BE49-F238E27FC236}">
                    <a16:creationId xmlns:a16="http://schemas.microsoft.com/office/drawing/2014/main" id="{446673F2-0554-4F54-9D11-C66FF64D6938}"/>
                  </a:ext>
                </a:extLst>
              </p:cNvPr>
              <p:cNvSpPr/>
              <p:nvPr/>
            </p:nvSpPr>
            <p:spPr>
              <a:xfrm flipH="1">
                <a:off x="4964630" y="3703862"/>
                <a:ext cx="393594" cy="65604"/>
              </a:xfrm>
              <a:custGeom>
                <a:avLst/>
                <a:gdLst/>
                <a:ahLst/>
                <a:cxnLst/>
                <a:rect l="l" t="t" r="r" b="b"/>
                <a:pathLst>
                  <a:path w="985723" h="164305">
                    <a:moveTo>
                      <a:pt x="918424" y="0"/>
                    </a:moveTo>
                    <a:lnTo>
                      <a:pt x="67300" y="0"/>
                    </a:lnTo>
                    <a:cubicBezTo>
                      <a:pt x="30131" y="0"/>
                      <a:pt x="0" y="30130"/>
                      <a:pt x="0" y="67298"/>
                    </a:cubicBezTo>
                    <a:lnTo>
                      <a:pt x="0" y="97006"/>
                    </a:lnTo>
                    <a:cubicBezTo>
                      <a:pt x="0" y="134173"/>
                      <a:pt x="30131" y="164305"/>
                      <a:pt x="67300" y="164305"/>
                    </a:cubicBezTo>
                    <a:lnTo>
                      <a:pt x="918424" y="164305"/>
                    </a:lnTo>
                    <a:cubicBezTo>
                      <a:pt x="955592" y="164305"/>
                      <a:pt x="985723" y="134173"/>
                      <a:pt x="985723" y="97006"/>
                    </a:cubicBezTo>
                    <a:lnTo>
                      <a:pt x="985723" y="67298"/>
                    </a:lnTo>
                    <a:cubicBezTo>
                      <a:pt x="985723" y="30130"/>
                      <a:pt x="955592" y="0"/>
                      <a:pt x="91842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  <p:grpSp>
          <p:nvGrpSpPr>
            <p:cNvPr id="148" name="Group 13">
              <a:extLst>
                <a:ext uri="{FF2B5EF4-FFF2-40B4-BE49-F238E27FC236}">
                  <a16:creationId xmlns:a16="http://schemas.microsoft.com/office/drawing/2014/main" id="{CE272AB0-280E-47EE-9E73-3FA939FA2085}"/>
                </a:ext>
              </a:extLst>
            </p:cNvPr>
            <p:cNvGrpSpPr/>
            <p:nvPr/>
          </p:nvGrpSpPr>
          <p:grpSpPr>
            <a:xfrm>
              <a:off x="4375773" y="1943243"/>
              <a:ext cx="792715" cy="1360145"/>
              <a:chOff x="4874689" y="2348880"/>
              <a:chExt cx="914401" cy="1354872"/>
            </a:xfrm>
            <a:solidFill>
              <a:srgbClr val="90C221"/>
            </a:solidFill>
          </p:grpSpPr>
          <p:sp>
            <p:nvSpPr>
              <p:cNvPr id="149" name="Block Arc 14">
                <a:extLst>
                  <a:ext uri="{FF2B5EF4-FFF2-40B4-BE49-F238E27FC236}">
                    <a16:creationId xmlns:a16="http://schemas.microsoft.com/office/drawing/2014/main" id="{03082554-3344-42C8-9C3B-EB0DB13E3A71}"/>
                  </a:ext>
                </a:extLst>
              </p:cNvPr>
              <p:cNvSpPr/>
              <p:nvPr/>
            </p:nvSpPr>
            <p:spPr>
              <a:xfrm>
                <a:off x="4874689" y="2348880"/>
                <a:ext cx="914401" cy="914402"/>
              </a:xfrm>
              <a:prstGeom prst="blockArc">
                <a:avLst/>
              </a:prstGeom>
              <a:solidFill>
                <a:srgbClr val="0085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chemeClr val="tx1"/>
                  </a:solidFill>
                </a:endParaRPr>
              </a:p>
            </p:txBody>
          </p:sp>
          <p:sp>
            <p:nvSpPr>
              <p:cNvPr id="150" name="Round Same Side Corner Rectangle 30">
                <a:extLst>
                  <a:ext uri="{FF2B5EF4-FFF2-40B4-BE49-F238E27FC236}">
                    <a16:creationId xmlns:a16="http://schemas.microsoft.com/office/drawing/2014/main" id="{4BFFCB9E-17EE-4793-8AE6-2E14BF0F31D9}"/>
                  </a:ext>
                </a:extLst>
              </p:cNvPr>
              <p:cNvSpPr/>
              <p:nvPr/>
            </p:nvSpPr>
            <p:spPr>
              <a:xfrm rot="10800000">
                <a:off x="4874689" y="2789352"/>
                <a:ext cx="228508" cy="9144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0085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51" name="Round Same Side Corner Rectangle 33">
                <a:extLst>
                  <a:ext uri="{FF2B5EF4-FFF2-40B4-BE49-F238E27FC236}">
                    <a16:creationId xmlns:a16="http://schemas.microsoft.com/office/drawing/2014/main" id="{3E0B322E-6092-4DA2-9D51-15F5D4492D7E}"/>
                  </a:ext>
                </a:extLst>
              </p:cNvPr>
              <p:cNvSpPr/>
              <p:nvPr/>
            </p:nvSpPr>
            <p:spPr>
              <a:xfrm rot="10800000">
                <a:off x="5560582" y="2789352"/>
                <a:ext cx="228508" cy="9144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0085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</p:grpSp>
      </p:grpSp>
      <p:sp>
        <p:nvSpPr>
          <p:cNvPr id="156" name="TextBox 155">
            <a:extLst>
              <a:ext uri="{FF2B5EF4-FFF2-40B4-BE49-F238E27FC236}">
                <a16:creationId xmlns:a16="http://schemas.microsoft.com/office/drawing/2014/main" id="{C7B785BF-11E5-4727-8308-9D8C7456F7FA}"/>
              </a:ext>
            </a:extLst>
          </p:cNvPr>
          <p:cNvSpPr txBox="1"/>
          <p:nvPr/>
        </p:nvSpPr>
        <p:spPr>
          <a:xfrm>
            <a:off x="1129106" y="1276461"/>
            <a:ext cx="9631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공정 </a:t>
            </a:r>
            <a:r>
              <a:rPr lang="ko-KR" altLang="en-US" dirty="0" err="1">
                <a:latin typeface="나눔고딕OTF" panose="020D0604000000000000" pitchFamily="34" charset="-127"/>
                <a:ea typeface="나눔고딕OTF" panose="020D0604000000000000" pitchFamily="34" charset="-127"/>
              </a:rPr>
              <a:t>흐름</a:t>
            </a:r>
            <a:r>
              <a:rPr lang="ko-KR" altLang="en-US" sz="1800" dirty="0" err="1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별</a:t>
            </a:r>
            <a:r>
              <a:rPr lang="ko-KR" altLang="en-US" sz="18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 생산량의 편차를 최소화함으로써 부하를 방지하고 생산효율을 증대</a:t>
            </a:r>
          </a:p>
        </p:txBody>
      </p:sp>
      <p:pic>
        <p:nvPicPr>
          <p:cNvPr id="1026" name="Picture 2" descr="그림쟁이를 위한 데스크탑 모니터 고르기 팁">
            <a:extLst>
              <a:ext uri="{FF2B5EF4-FFF2-40B4-BE49-F238E27FC236}">
                <a16:creationId xmlns:a16="http://schemas.microsoft.com/office/drawing/2014/main" id="{F1A121E9-1DD7-4CF4-9859-2367F37D10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2069" y="2276245"/>
            <a:ext cx="775999" cy="996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5" name="Group 154">
            <a:extLst>
              <a:ext uri="{FF2B5EF4-FFF2-40B4-BE49-F238E27FC236}">
                <a16:creationId xmlns:a16="http://schemas.microsoft.com/office/drawing/2014/main" id="{CA19D848-1FE3-48D3-B103-4DD8CC0E7844}"/>
              </a:ext>
            </a:extLst>
          </p:cNvPr>
          <p:cNvGrpSpPr/>
          <p:nvPr/>
        </p:nvGrpSpPr>
        <p:grpSpPr>
          <a:xfrm>
            <a:off x="5507179" y="2370885"/>
            <a:ext cx="577551" cy="518850"/>
            <a:chOff x="4075204" y="1700703"/>
            <a:chExt cx="3961307" cy="3485138"/>
          </a:xfrm>
          <a:solidFill>
            <a:srgbClr val="0085F2"/>
          </a:solidFill>
        </p:grpSpPr>
        <p:sp>
          <p:nvSpPr>
            <p:cNvPr id="176" name="Freeform: Shape 155">
              <a:extLst>
                <a:ext uri="{FF2B5EF4-FFF2-40B4-BE49-F238E27FC236}">
                  <a16:creationId xmlns:a16="http://schemas.microsoft.com/office/drawing/2014/main" id="{CADFADAF-DDD0-4630-8622-31AAF3236F7D}"/>
                </a:ext>
              </a:extLst>
            </p:cNvPr>
            <p:cNvSpPr/>
            <p:nvPr/>
          </p:nvSpPr>
          <p:spPr>
            <a:xfrm>
              <a:off x="6491531" y="1764198"/>
              <a:ext cx="581269" cy="1745650"/>
            </a:xfrm>
            <a:custGeom>
              <a:avLst/>
              <a:gdLst>
                <a:gd name="connsiteX0" fmla="*/ 146202 w 581269"/>
                <a:gd name="connsiteY0" fmla="*/ 62084 h 1745650"/>
                <a:gd name="connsiteX1" fmla="*/ 219303 w 581269"/>
                <a:gd name="connsiteY1" fmla="*/ 380 h 1745650"/>
                <a:gd name="connsiteX2" fmla="*/ 294762 w 581269"/>
                <a:gd name="connsiteY2" fmla="*/ 36931 h 1745650"/>
                <a:gd name="connsiteX3" fmla="*/ 267251 w 581269"/>
                <a:gd name="connsiteY3" fmla="*/ 152870 h 1745650"/>
                <a:gd name="connsiteX4" fmla="*/ 152490 w 581269"/>
                <a:gd name="connsiteY4" fmla="*/ 117106 h 1745650"/>
                <a:gd name="connsiteX5" fmla="*/ 128123 w 581269"/>
                <a:gd name="connsiteY5" fmla="*/ 101385 h 1745650"/>
                <a:gd name="connsiteX6" fmla="*/ 40481 w 581269"/>
                <a:gd name="connsiteY6" fmla="*/ 101778 h 1745650"/>
                <a:gd name="connsiteX7" fmla="*/ 40481 w 581269"/>
                <a:gd name="connsiteY7" fmla="*/ 852831 h 1745650"/>
                <a:gd name="connsiteX8" fmla="*/ 63669 w 581269"/>
                <a:gd name="connsiteY8" fmla="*/ 852831 h 1745650"/>
                <a:gd name="connsiteX9" fmla="*/ 545113 w 581269"/>
                <a:gd name="connsiteY9" fmla="*/ 852831 h 1745650"/>
                <a:gd name="connsiteX10" fmla="*/ 581270 w 581269"/>
                <a:gd name="connsiteY10" fmla="*/ 888595 h 1745650"/>
                <a:gd name="connsiteX11" fmla="*/ 581270 w 581269"/>
                <a:gd name="connsiteY11" fmla="*/ 1649080 h 1745650"/>
                <a:gd name="connsiteX12" fmla="*/ 546685 w 581269"/>
                <a:gd name="connsiteY12" fmla="*/ 1684059 h 1745650"/>
                <a:gd name="connsiteX13" fmla="*/ 450396 w 581269"/>
                <a:gd name="connsiteY13" fmla="*/ 1684059 h 1745650"/>
                <a:gd name="connsiteX14" fmla="*/ 429959 w 581269"/>
                <a:gd name="connsiteY14" fmla="*/ 1696635 h 1745650"/>
                <a:gd name="connsiteX15" fmla="*/ 334456 w 581269"/>
                <a:gd name="connsiteY15" fmla="*/ 1743011 h 1745650"/>
                <a:gd name="connsiteX16" fmla="*/ 273932 w 581269"/>
                <a:gd name="connsiteY16" fmla="*/ 1661264 h 1745650"/>
                <a:gd name="connsiteX17" fmla="*/ 336421 w 581269"/>
                <a:gd name="connsiteY17" fmla="*/ 1583447 h 1745650"/>
                <a:gd name="connsiteX18" fmla="*/ 431531 w 581269"/>
                <a:gd name="connsiteY18" fmla="*/ 1632181 h 1745650"/>
                <a:gd name="connsiteX19" fmla="*/ 443714 w 581269"/>
                <a:gd name="connsiteY19" fmla="*/ 1644364 h 1745650"/>
                <a:gd name="connsiteX20" fmla="*/ 455505 w 581269"/>
                <a:gd name="connsiteY20" fmla="*/ 1644757 h 1745650"/>
                <a:gd name="connsiteX21" fmla="*/ 540789 w 581269"/>
                <a:gd name="connsiteY21" fmla="*/ 1644757 h 1745650"/>
                <a:gd name="connsiteX22" fmla="*/ 540789 w 581269"/>
                <a:gd name="connsiteY22" fmla="*/ 892918 h 1745650"/>
                <a:gd name="connsiteX23" fmla="*/ 517994 w 581269"/>
                <a:gd name="connsiteY23" fmla="*/ 892918 h 1745650"/>
                <a:gd name="connsiteX24" fmla="*/ 36550 w 581269"/>
                <a:gd name="connsiteY24" fmla="*/ 892918 h 1745650"/>
                <a:gd name="connsiteX25" fmla="*/ 0 w 581269"/>
                <a:gd name="connsiteY25" fmla="*/ 855582 h 1745650"/>
                <a:gd name="connsiteX26" fmla="*/ 0 w 581269"/>
                <a:gd name="connsiteY26" fmla="*/ 99027 h 1745650"/>
                <a:gd name="connsiteX27" fmla="*/ 37729 w 581269"/>
                <a:gd name="connsiteY27" fmla="*/ 62477 h 1745650"/>
                <a:gd name="connsiteX28" fmla="*/ 146202 w 581269"/>
                <a:gd name="connsiteY28" fmla="*/ 62084 h 1745650"/>
                <a:gd name="connsiteX29" fmla="*/ 227163 w 581269"/>
                <a:gd name="connsiteY29" fmla="*/ 124180 h 1745650"/>
                <a:gd name="connsiteX30" fmla="*/ 268822 w 581269"/>
                <a:gd name="connsiteY30" fmla="*/ 80948 h 1745650"/>
                <a:gd name="connsiteX31" fmla="*/ 225591 w 581269"/>
                <a:gd name="connsiteY31" fmla="*/ 39289 h 1745650"/>
                <a:gd name="connsiteX32" fmla="*/ 183931 w 581269"/>
                <a:gd name="connsiteY32" fmla="*/ 82520 h 1745650"/>
                <a:gd name="connsiteX33" fmla="*/ 227163 w 581269"/>
                <a:gd name="connsiteY33" fmla="*/ 124180 h 1745650"/>
                <a:gd name="connsiteX34" fmla="*/ 396946 w 581269"/>
                <a:gd name="connsiteY34" fmla="*/ 1662836 h 1745650"/>
                <a:gd name="connsiteX35" fmla="*/ 354500 w 581269"/>
                <a:gd name="connsiteY35" fmla="*/ 1621176 h 1745650"/>
                <a:gd name="connsiteX36" fmla="*/ 312840 w 581269"/>
                <a:gd name="connsiteY36" fmla="*/ 1663229 h 1745650"/>
                <a:gd name="connsiteX37" fmla="*/ 354893 w 581269"/>
                <a:gd name="connsiteY37" fmla="*/ 1704496 h 1745650"/>
                <a:gd name="connsiteX38" fmla="*/ 396946 w 581269"/>
                <a:gd name="connsiteY38" fmla="*/ 1662836 h 1745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581269" h="1745650">
                  <a:moveTo>
                    <a:pt x="146202" y="62084"/>
                  </a:moveTo>
                  <a:cubicBezTo>
                    <a:pt x="158385" y="24747"/>
                    <a:pt x="182359" y="3917"/>
                    <a:pt x="219303" y="380"/>
                  </a:cubicBezTo>
                  <a:cubicBezTo>
                    <a:pt x="250744" y="-2371"/>
                    <a:pt x="277076" y="9812"/>
                    <a:pt x="294762" y="36931"/>
                  </a:cubicBezTo>
                  <a:cubicBezTo>
                    <a:pt x="320701" y="76232"/>
                    <a:pt x="307731" y="130075"/>
                    <a:pt x="267251" y="152870"/>
                  </a:cubicBezTo>
                  <a:cubicBezTo>
                    <a:pt x="225198" y="176844"/>
                    <a:pt x="172534" y="161123"/>
                    <a:pt x="152490" y="117106"/>
                  </a:cubicBezTo>
                  <a:cubicBezTo>
                    <a:pt x="146988" y="104922"/>
                    <a:pt x="141092" y="100992"/>
                    <a:pt x="128123" y="101385"/>
                  </a:cubicBezTo>
                  <a:cubicBezTo>
                    <a:pt x="99433" y="102564"/>
                    <a:pt x="70743" y="101778"/>
                    <a:pt x="40481" y="101778"/>
                  </a:cubicBezTo>
                  <a:cubicBezTo>
                    <a:pt x="40481" y="352129"/>
                    <a:pt x="40481" y="601301"/>
                    <a:pt x="40481" y="852831"/>
                  </a:cubicBezTo>
                  <a:cubicBezTo>
                    <a:pt x="48341" y="852831"/>
                    <a:pt x="56201" y="852831"/>
                    <a:pt x="63669" y="852831"/>
                  </a:cubicBezTo>
                  <a:cubicBezTo>
                    <a:pt x="224019" y="852831"/>
                    <a:pt x="384762" y="852831"/>
                    <a:pt x="545113" y="852831"/>
                  </a:cubicBezTo>
                  <a:cubicBezTo>
                    <a:pt x="577733" y="852831"/>
                    <a:pt x="581270" y="855975"/>
                    <a:pt x="581270" y="888595"/>
                  </a:cubicBezTo>
                  <a:cubicBezTo>
                    <a:pt x="581270" y="1142090"/>
                    <a:pt x="581270" y="1395585"/>
                    <a:pt x="581270" y="1649080"/>
                  </a:cubicBezTo>
                  <a:cubicBezTo>
                    <a:pt x="581270" y="1680522"/>
                    <a:pt x="577733" y="1684059"/>
                    <a:pt x="546685" y="1684059"/>
                  </a:cubicBezTo>
                  <a:cubicBezTo>
                    <a:pt x="514457" y="1684059"/>
                    <a:pt x="482623" y="1684452"/>
                    <a:pt x="450396" y="1684059"/>
                  </a:cubicBezTo>
                  <a:cubicBezTo>
                    <a:pt x="440177" y="1684059"/>
                    <a:pt x="434675" y="1686024"/>
                    <a:pt x="429959" y="1696635"/>
                  </a:cubicBezTo>
                  <a:cubicBezTo>
                    <a:pt x="413059" y="1734758"/>
                    <a:pt x="374544" y="1752836"/>
                    <a:pt x="334456" y="1743011"/>
                  </a:cubicBezTo>
                  <a:cubicBezTo>
                    <a:pt x="298299" y="1734365"/>
                    <a:pt x="273539" y="1700958"/>
                    <a:pt x="273932" y="1661264"/>
                  </a:cubicBezTo>
                  <a:cubicBezTo>
                    <a:pt x="274325" y="1623141"/>
                    <a:pt x="299871" y="1591700"/>
                    <a:pt x="336421" y="1583447"/>
                  </a:cubicBezTo>
                  <a:cubicBezTo>
                    <a:pt x="376116" y="1574407"/>
                    <a:pt x="413452" y="1594058"/>
                    <a:pt x="431531" y="1632181"/>
                  </a:cubicBezTo>
                  <a:cubicBezTo>
                    <a:pt x="433889" y="1637290"/>
                    <a:pt x="438998" y="1641220"/>
                    <a:pt x="443714" y="1644364"/>
                  </a:cubicBezTo>
                  <a:cubicBezTo>
                    <a:pt x="446466" y="1645936"/>
                    <a:pt x="451575" y="1644757"/>
                    <a:pt x="455505" y="1644757"/>
                  </a:cubicBezTo>
                  <a:cubicBezTo>
                    <a:pt x="483409" y="1644757"/>
                    <a:pt x="511706" y="1644757"/>
                    <a:pt x="540789" y="1644757"/>
                  </a:cubicBezTo>
                  <a:cubicBezTo>
                    <a:pt x="540789" y="1393620"/>
                    <a:pt x="540789" y="1144841"/>
                    <a:pt x="540789" y="892918"/>
                  </a:cubicBezTo>
                  <a:cubicBezTo>
                    <a:pt x="532929" y="892918"/>
                    <a:pt x="525462" y="892918"/>
                    <a:pt x="517994" y="892918"/>
                  </a:cubicBezTo>
                  <a:cubicBezTo>
                    <a:pt x="357644" y="892918"/>
                    <a:pt x="196901" y="892918"/>
                    <a:pt x="36550" y="892918"/>
                  </a:cubicBezTo>
                  <a:cubicBezTo>
                    <a:pt x="3144" y="892918"/>
                    <a:pt x="0" y="889381"/>
                    <a:pt x="0" y="855582"/>
                  </a:cubicBezTo>
                  <a:cubicBezTo>
                    <a:pt x="0" y="603266"/>
                    <a:pt x="0" y="351343"/>
                    <a:pt x="0" y="99027"/>
                  </a:cubicBezTo>
                  <a:cubicBezTo>
                    <a:pt x="0" y="66407"/>
                    <a:pt x="3930" y="62477"/>
                    <a:pt x="37729" y="62477"/>
                  </a:cubicBezTo>
                  <a:cubicBezTo>
                    <a:pt x="73101" y="62084"/>
                    <a:pt x="109258" y="62084"/>
                    <a:pt x="146202" y="62084"/>
                  </a:cubicBezTo>
                  <a:close/>
                  <a:moveTo>
                    <a:pt x="227163" y="124180"/>
                  </a:moveTo>
                  <a:cubicBezTo>
                    <a:pt x="251137" y="123787"/>
                    <a:pt x="269216" y="104922"/>
                    <a:pt x="268822" y="80948"/>
                  </a:cubicBezTo>
                  <a:cubicBezTo>
                    <a:pt x="268430" y="57367"/>
                    <a:pt x="249172" y="38896"/>
                    <a:pt x="225591" y="39289"/>
                  </a:cubicBezTo>
                  <a:cubicBezTo>
                    <a:pt x="201617" y="39682"/>
                    <a:pt x="183538" y="58546"/>
                    <a:pt x="183931" y="82520"/>
                  </a:cubicBezTo>
                  <a:cubicBezTo>
                    <a:pt x="184717" y="106494"/>
                    <a:pt x="203189" y="124573"/>
                    <a:pt x="227163" y="124180"/>
                  </a:cubicBezTo>
                  <a:close/>
                  <a:moveTo>
                    <a:pt x="396946" y="1662836"/>
                  </a:moveTo>
                  <a:cubicBezTo>
                    <a:pt x="396946" y="1638469"/>
                    <a:pt x="379260" y="1621176"/>
                    <a:pt x="354500" y="1621176"/>
                  </a:cubicBezTo>
                  <a:cubicBezTo>
                    <a:pt x="330133" y="1621176"/>
                    <a:pt x="312840" y="1638862"/>
                    <a:pt x="312840" y="1663229"/>
                  </a:cubicBezTo>
                  <a:cubicBezTo>
                    <a:pt x="312840" y="1687989"/>
                    <a:pt x="330133" y="1704889"/>
                    <a:pt x="354893" y="1704496"/>
                  </a:cubicBezTo>
                  <a:cubicBezTo>
                    <a:pt x="380046" y="1704889"/>
                    <a:pt x="397339" y="1687596"/>
                    <a:pt x="396946" y="1662836"/>
                  </a:cubicBezTo>
                  <a:close/>
                </a:path>
              </a:pathLst>
            </a:custGeom>
            <a:grpFill/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" name="Freeform: Shape 156">
              <a:extLst>
                <a:ext uri="{FF2B5EF4-FFF2-40B4-BE49-F238E27FC236}">
                  <a16:creationId xmlns:a16="http://schemas.microsoft.com/office/drawing/2014/main" id="{D74D991B-F646-4447-9271-9CF98071F491}"/>
                </a:ext>
              </a:extLst>
            </p:cNvPr>
            <p:cNvSpPr/>
            <p:nvPr/>
          </p:nvSpPr>
          <p:spPr>
            <a:xfrm>
              <a:off x="4357439" y="2811716"/>
              <a:ext cx="1622011" cy="443980"/>
            </a:xfrm>
            <a:custGeom>
              <a:avLst/>
              <a:gdLst>
                <a:gd name="connsiteX0" fmla="*/ 1459285 w 1622011"/>
                <a:gd name="connsiteY0" fmla="*/ 63131 h 443980"/>
                <a:gd name="connsiteX1" fmla="*/ 1553216 w 1622011"/>
                <a:gd name="connsiteY1" fmla="*/ 1428 h 443980"/>
                <a:gd name="connsiteX2" fmla="*/ 1621993 w 1622011"/>
                <a:gd name="connsiteY2" fmla="*/ 80424 h 443980"/>
                <a:gd name="connsiteX3" fmla="*/ 1560683 w 1622011"/>
                <a:gd name="connsiteY3" fmla="*/ 161385 h 443980"/>
                <a:gd name="connsiteX4" fmla="*/ 1458892 w 1622011"/>
                <a:gd name="connsiteY4" fmla="*/ 102826 h 443980"/>
                <a:gd name="connsiteX5" fmla="*/ 926356 w 1622011"/>
                <a:gd name="connsiteY5" fmla="*/ 102826 h 443980"/>
                <a:gd name="connsiteX6" fmla="*/ 926356 w 1622011"/>
                <a:gd name="connsiteY6" fmla="*/ 124049 h 443980"/>
                <a:gd name="connsiteX7" fmla="*/ 926356 w 1622011"/>
                <a:gd name="connsiteY7" fmla="*/ 350033 h 443980"/>
                <a:gd name="connsiteX8" fmla="*/ 894522 w 1622011"/>
                <a:gd name="connsiteY8" fmla="*/ 381867 h 443980"/>
                <a:gd name="connsiteX9" fmla="*/ 185128 w 1622011"/>
                <a:gd name="connsiteY9" fmla="*/ 381474 h 443980"/>
                <a:gd name="connsiteX10" fmla="*/ 154080 w 1622011"/>
                <a:gd name="connsiteY10" fmla="*/ 399553 h 443980"/>
                <a:gd name="connsiteX11" fmla="*/ 61722 w 1622011"/>
                <a:gd name="connsiteY11" fmla="*/ 441212 h 443980"/>
                <a:gd name="connsiteX12" fmla="*/ 18 w 1622011"/>
                <a:gd name="connsiteY12" fmla="*/ 360251 h 443980"/>
                <a:gd name="connsiteX13" fmla="*/ 62508 w 1622011"/>
                <a:gd name="connsiteY13" fmla="*/ 282041 h 443980"/>
                <a:gd name="connsiteX14" fmla="*/ 156045 w 1622011"/>
                <a:gd name="connsiteY14" fmla="*/ 326059 h 443980"/>
                <a:gd name="connsiteX15" fmla="*/ 162334 w 1622011"/>
                <a:gd name="connsiteY15" fmla="*/ 340993 h 443980"/>
                <a:gd name="connsiteX16" fmla="*/ 886661 w 1622011"/>
                <a:gd name="connsiteY16" fmla="*/ 340993 h 443980"/>
                <a:gd name="connsiteX17" fmla="*/ 886661 w 1622011"/>
                <a:gd name="connsiteY17" fmla="*/ 318984 h 443980"/>
                <a:gd name="connsiteX18" fmla="*/ 886661 w 1622011"/>
                <a:gd name="connsiteY18" fmla="*/ 93000 h 443980"/>
                <a:gd name="connsiteX19" fmla="*/ 917317 w 1622011"/>
                <a:gd name="connsiteY19" fmla="*/ 61952 h 443980"/>
                <a:gd name="connsiteX20" fmla="*/ 1436097 w 1622011"/>
                <a:gd name="connsiteY20" fmla="*/ 61952 h 443980"/>
                <a:gd name="connsiteX21" fmla="*/ 1459285 w 1622011"/>
                <a:gd name="connsiteY21" fmla="*/ 63131 h 443980"/>
                <a:gd name="connsiteX22" fmla="*/ 1540639 w 1622011"/>
                <a:gd name="connsiteY22" fmla="*/ 39943 h 443980"/>
                <a:gd name="connsiteX23" fmla="*/ 1497800 w 1622011"/>
                <a:gd name="connsiteY23" fmla="*/ 81603 h 443980"/>
                <a:gd name="connsiteX24" fmla="*/ 1539067 w 1622011"/>
                <a:gd name="connsiteY24" fmla="*/ 124835 h 443980"/>
                <a:gd name="connsiteX25" fmla="*/ 1583085 w 1622011"/>
                <a:gd name="connsiteY25" fmla="*/ 81996 h 443980"/>
                <a:gd name="connsiteX26" fmla="*/ 1540639 w 1622011"/>
                <a:gd name="connsiteY26" fmla="*/ 39943 h 443980"/>
                <a:gd name="connsiteX27" fmla="*/ 82158 w 1622011"/>
                <a:gd name="connsiteY27" fmla="*/ 405055 h 443980"/>
                <a:gd name="connsiteX28" fmla="*/ 124997 w 1622011"/>
                <a:gd name="connsiteY28" fmla="*/ 363002 h 443980"/>
                <a:gd name="connsiteX29" fmla="*/ 82944 w 1622011"/>
                <a:gd name="connsiteY29" fmla="*/ 320163 h 443980"/>
                <a:gd name="connsiteX30" fmla="*/ 40499 w 1622011"/>
                <a:gd name="connsiteY30" fmla="*/ 362216 h 443980"/>
                <a:gd name="connsiteX31" fmla="*/ 82158 w 1622011"/>
                <a:gd name="connsiteY31" fmla="*/ 405055 h 443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622011" h="443980">
                  <a:moveTo>
                    <a:pt x="1459285" y="63131"/>
                  </a:moveTo>
                  <a:cubicBezTo>
                    <a:pt x="1478936" y="15969"/>
                    <a:pt x="1513128" y="-6040"/>
                    <a:pt x="1553216" y="1428"/>
                  </a:cubicBezTo>
                  <a:cubicBezTo>
                    <a:pt x="1593696" y="8895"/>
                    <a:pt x="1621207" y="40729"/>
                    <a:pt x="1621993" y="80424"/>
                  </a:cubicBezTo>
                  <a:cubicBezTo>
                    <a:pt x="1622779" y="118939"/>
                    <a:pt x="1597233" y="152739"/>
                    <a:pt x="1560683" y="161385"/>
                  </a:cubicBezTo>
                  <a:cubicBezTo>
                    <a:pt x="1515879" y="171997"/>
                    <a:pt x="1483259" y="153525"/>
                    <a:pt x="1458892" y="102826"/>
                  </a:cubicBezTo>
                  <a:cubicBezTo>
                    <a:pt x="1282428" y="102826"/>
                    <a:pt x="1105571" y="102826"/>
                    <a:pt x="926356" y="102826"/>
                  </a:cubicBezTo>
                  <a:cubicBezTo>
                    <a:pt x="926356" y="110293"/>
                    <a:pt x="926356" y="117367"/>
                    <a:pt x="926356" y="124049"/>
                  </a:cubicBezTo>
                  <a:cubicBezTo>
                    <a:pt x="926356" y="199508"/>
                    <a:pt x="926356" y="274573"/>
                    <a:pt x="926356" y="350033"/>
                  </a:cubicBezTo>
                  <a:cubicBezTo>
                    <a:pt x="926356" y="377937"/>
                    <a:pt x="922426" y="381867"/>
                    <a:pt x="894522" y="381867"/>
                  </a:cubicBezTo>
                  <a:cubicBezTo>
                    <a:pt x="657926" y="381867"/>
                    <a:pt x="421724" y="381867"/>
                    <a:pt x="185128" y="381474"/>
                  </a:cubicBezTo>
                  <a:cubicBezTo>
                    <a:pt x="170194" y="381474"/>
                    <a:pt x="161155" y="383046"/>
                    <a:pt x="154080" y="399553"/>
                  </a:cubicBezTo>
                  <a:cubicBezTo>
                    <a:pt x="139146" y="434138"/>
                    <a:pt x="98272" y="451038"/>
                    <a:pt x="61722" y="441212"/>
                  </a:cubicBezTo>
                  <a:cubicBezTo>
                    <a:pt x="23992" y="431387"/>
                    <a:pt x="-768" y="398766"/>
                    <a:pt x="18" y="360251"/>
                  </a:cubicBezTo>
                  <a:cubicBezTo>
                    <a:pt x="804" y="322128"/>
                    <a:pt x="26350" y="289901"/>
                    <a:pt x="62508" y="282041"/>
                  </a:cubicBezTo>
                  <a:cubicBezTo>
                    <a:pt x="101809" y="273394"/>
                    <a:pt x="139146" y="290687"/>
                    <a:pt x="156045" y="326059"/>
                  </a:cubicBezTo>
                  <a:cubicBezTo>
                    <a:pt x="158403" y="330775"/>
                    <a:pt x="159976" y="335491"/>
                    <a:pt x="162334" y="340993"/>
                  </a:cubicBezTo>
                  <a:cubicBezTo>
                    <a:pt x="403252" y="340993"/>
                    <a:pt x="644171" y="340993"/>
                    <a:pt x="886661" y="340993"/>
                  </a:cubicBezTo>
                  <a:cubicBezTo>
                    <a:pt x="886661" y="333133"/>
                    <a:pt x="886661" y="326059"/>
                    <a:pt x="886661" y="318984"/>
                  </a:cubicBezTo>
                  <a:cubicBezTo>
                    <a:pt x="886661" y="243525"/>
                    <a:pt x="886661" y="168459"/>
                    <a:pt x="886661" y="93000"/>
                  </a:cubicBezTo>
                  <a:cubicBezTo>
                    <a:pt x="886661" y="66668"/>
                    <a:pt x="891377" y="61952"/>
                    <a:pt x="917317" y="61952"/>
                  </a:cubicBezTo>
                  <a:cubicBezTo>
                    <a:pt x="1090243" y="61952"/>
                    <a:pt x="1263170" y="61952"/>
                    <a:pt x="1436097" y="61952"/>
                  </a:cubicBezTo>
                  <a:cubicBezTo>
                    <a:pt x="1443564" y="63131"/>
                    <a:pt x="1451032" y="63131"/>
                    <a:pt x="1459285" y="63131"/>
                  </a:cubicBezTo>
                  <a:close/>
                  <a:moveTo>
                    <a:pt x="1540639" y="39943"/>
                  </a:moveTo>
                  <a:cubicBezTo>
                    <a:pt x="1517451" y="39550"/>
                    <a:pt x="1498194" y="58415"/>
                    <a:pt x="1497800" y="81603"/>
                  </a:cubicBezTo>
                  <a:cubicBezTo>
                    <a:pt x="1497407" y="104398"/>
                    <a:pt x="1516272" y="124049"/>
                    <a:pt x="1539067" y="124835"/>
                  </a:cubicBezTo>
                  <a:cubicBezTo>
                    <a:pt x="1563041" y="125621"/>
                    <a:pt x="1583085" y="105970"/>
                    <a:pt x="1583085" y="81996"/>
                  </a:cubicBezTo>
                  <a:cubicBezTo>
                    <a:pt x="1582692" y="59201"/>
                    <a:pt x="1563827" y="40336"/>
                    <a:pt x="1540639" y="39943"/>
                  </a:cubicBezTo>
                  <a:close/>
                  <a:moveTo>
                    <a:pt x="82158" y="405055"/>
                  </a:moveTo>
                  <a:cubicBezTo>
                    <a:pt x="106132" y="405055"/>
                    <a:pt x="124604" y="386976"/>
                    <a:pt x="124997" y="363002"/>
                  </a:cubicBezTo>
                  <a:cubicBezTo>
                    <a:pt x="125390" y="339421"/>
                    <a:pt x="106918" y="320556"/>
                    <a:pt x="82944" y="320163"/>
                  </a:cubicBezTo>
                  <a:cubicBezTo>
                    <a:pt x="58971" y="319770"/>
                    <a:pt x="40499" y="338242"/>
                    <a:pt x="40499" y="362216"/>
                  </a:cubicBezTo>
                  <a:cubicBezTo>
                    <a:pt x="40499" y="386583"/>
                    <a:pt x="58184" y="405055"/>
                    <a:pt x="82158" y="405055"/>
                  </a:cubicBezTo>
                  <a:close/>
                </a:path>
              </a:pathLst>
            </a:custGeom>
            <a:grpFill/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" name="Freeform: Shape 157">
              <a:extLst>
                <a:ext uri="{FF2B5EF4-FFF2-40B4-BE49-F238E27FC236}">
                  <a16:creationId xmlns:a16="http://schemas.microsoft.com/office/drawing/2014/main" id="{3071B02E-C888-49E0-AC81-C5E4B342DAB1}"/>
                </a:ext>
              </a:extLst>
            </p:cNvPr>
            <p:cNvSpPr/>
            <p:nvPr/>
          </p:nvSpPr>
          <p:spPr>
            <a:xfrm>
              <a:off x="5201257" y="3031454"/>
              <a:ext cx="778568" cy="607069"/>
            </a:xfrm>
            <a:custGeom>
              <a:avLst/>
              <a:gdLst>
                <a:gd name="connsiteX0" fmla="*/ 738481 w 778568"/>
                <a:gd name="connsiteY0" fmla="*/ 504052 h 607069"/>
                <a:gd name="connsiteX1" fmla="*/ 738481 w 778568"/>
                <a:gd name="connsiteY1" fmla="*/ 103569 h 607069"/>
                <a:gd name="connsiteX2" fmla="*/ 719223 w 778568"/>
                <a:gd name="connsiteY2" fmla="*/ 102783 h 607069"/>
                <a:gd name="connsiteX3" fmla="*/ 351754 w 778568"/>
                <a:gd name="connsiteY3" fmla="*/ 102390 h 607069"/>
                <a:gd name="connsiteX4" fmla="*/ 325814 w 778568"/>
                <a:gd name="connsiteY4" fmla="*/ 118897 h 607069"/>
                <a:gd name="connsiteX5" fmla="*/ 231884 w 778568"/>
                <a:gd name="connsiteY5" fmla="*/ 161342 h 607069"/>
                <a:gd name="connsiteX6" fmla="*/ 171752 w 778568"/>
                <a:gd name="connsiteY6" fmla="*/ 81560 h 607069"/>
                <a:gd name="connsiteX7" fmla="*/ 234635 w 778568"/>
                <a:gd name="connsiteY7" fmla="*/ 2171 h 607069"/>
                <a:gd name="connsiteX8" fmla="*/ 326208 w 778568"/>
                <a:gd name="connsiteY8" fmla="*/ 46189 h 607069"/>
                <a:gd name="connsiteX9" fmla="*/ 353719 w 778568"/>
                <a:gd name="connsiteY9" fmla="*/ 63482 h 607069"/>
                <a:gd name="connsiteX10" fmla="*/ 746734 w 778568"/>
                <a:gd name="connsiteY10" fmla="*/ 63088 h 607069"/>
                <a:gd name="connsiteX11" fmla="*/ 778568 w 778568"/>
                <a:gd name="connsiteY11" fmla="*/ 94923 h 607069"/>
                <a:gd name="connsiteX12" fmla="*/ 778568 w 778568"/>
                <a:gd name="connsiteY12" fmla="*/ 511519 h 607069"/>
                <a:gd name="connsiteX13" fmla="*/ 744376 w 778568"/>
                <a:gd name="connsiteY13" fmla="*/ 545712 h 607069"/>
                <a:gd name="connsiteX14" fmla="*/ 182364 w 778568"/>
                <a:gd name="connsiteY14" fmla="*/ 545319 h 607069"/>
                <a:gd name="connsiteX15" fmla="*/ 154067 w 778568"/>
                <a:gd name="connsiteY15" fmla="*/ 561825 h 607069"/>
                <a:gd name="connsiteX16" fmla="*/ 62101 w 778568"/>
                <a:gd name="connsiteY16" fmla="*/ 604664 h 607069"/>
                <a:gd name="connsiteX17" fmla="*/ 5 w 778568"/>
                <a:gd name="connsiteY17" fmla="*/ 524489 h 607069"/>
                <a:gd name="connsiteX18" fmla="*/ 61315 w 778568"/>
                <a:gd name="connsiteY18" fmla="*/ 445493 h 607069"/>
                <a:gd name="connsiteX19" fmla="*/ 155246 w 778568"/>
                <a:gd name="connsiteY19" fmla="*/ 489117 h 607069"/>
                <a:gd name="connsiteX20" fmla="*/ 177255 w 778568"/>
                <a:gd name="connsiteY20" fmla="*/ 506017 h 607069"/>
                <a:gd name="connsiteX21" fmla="*/ 723546 w 778568"/>
                <a:gd name="connsiteY21" fmla="*/ 505624 h 607069"/>
                <a:gd name="connsiteX22" fmla="*/ 738481 w 778568"/>
                <a:gd name="connsiteY22" fmla="*/ 504052 h 607069"/>
                <a:gd name="connsiteX23" fmla="*/ 81752 w 778568"/>
                <a:gd name="connsiteY23" fmla="*/ 483222 h 607069"/>
                <a:gd name="connsiteX24" fmla="*/ 39699 w 778568"/>
                <a:gd name="connsiteY24" fmla="*/ 524882 h 607069"/>
                <a:gd name="connsiteX25" fmla="*/ 81752 w 778568"/>
                <a:gd name="connsiteY25" fmla="*/ 566541 h 607069"/>
                <a:gd name="connsiteX26" fmla="*/ 123805 w 778568"/>
                <a:gd name="connsiteY26" fmla="*/ 524489 h 607069"/>
                <a:gd name="connsiteX27" fmla="*/ 81752 w 778568"/>
                <a:gd name="connsiteY27" fmla="*/ 483222 h 607069"/>
                <a:gd name="connsiteX28" fmla="*/ 295552 w 778568"/>
                <a:gd name="connsiteY28" fmla="*/ 82739 h 607069"/>
                <a:gd name="connsiteX29" fmla="*/ 254286 w 778568"/>
                <a:gd name="connsiteY29" fmla="*/ 39901 h 607069"/>
                <a:gd name="connsiteX30" fmla="*/ 211840 w 778568"/>
                <a:gd name="connsiteY30" fmla="*/ 81167 h 607069"/>
                <a:gd name="connsiteX31" fmla="*/ 252714 w 778568"/>
                <a:gd name="connsiteY31" fmla="*/ 124006 h 607069"/>
                <a:gd name="connsiteX32" fmla="*/ 295552 w 778568"/>
                <a:gd name="connsiteY32" fmla="*/ 82739 h 607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778568" h="607069">
                  <a:moveTo>
                    <a:pt x="738481" y="504052"/>
                  </a:moveTo>
                  <a:cubicBezTo>
                    <a:pt x="738481" y="369641"/>
                    <a:pt x="738481" y="237587"/>
                    <a:pt x="738481" y="103569"/>
                  </a:cubicBezTo>
                  <a:cubicBezTo>
                    <a:pt x="731799" y="103176"/>
                    <a:pt x="725511" y="102783"/>
                    <a:pt x="719223" y="102783"/>
                  </a:cubicBezTo>
                  <a:cubicBezTo>
                    <a:pt x="596602" y="102783"/>
                    <a:pt x="474374" y="102783"/>
                    <a:pt x="351754" y="102390"/>
                  </a:cubicBezTo>
                  <a:cubicBezTo>
                    <a:pt x="338391" y="102390"/>
                    <a:pt x="331710" y="105534"/>
                    <a:pt x="325814" y="118897"/>
                  </a:cubicBezTo>
                  <a:cubicBezTo>
                    <a:pt x="310094" y="154268"/>
                    <a:pt x="270792" y="170775"/>
                    <a:pt x="231884" y="161342"/>
                  </a:cubicBezTo>
                  <a:cubicBezTo>
                    <a:pt x="196512" y="153089"/>
                    <a:pt x="171359" y="119683"/>
                    <a:pt x="171752" y="81560"/>
                  </a:cubicBezTo>
                  <a:cubicBezTo>
                    <a:pt x="171752" y="42259"/>
                    <a:pt x="196905" y="10817"/>
                    <a:pt x="234635" y="2171"/>
                  </a:cubicBezTo>
                  <a:cubicBezTo>
                    <a:pt x="271578" y="-6475"/>
                    <a:pt x="310880" y="11211"/>
                    <a:pt x="326208" y="46189"/>
                  </a:cubicBezTo>
                  <a:cubicBezTo>
                    <a:pt x="332103" y="59944"/>
                    <a:pt x="339177" y="63875"/>
                    <a:pt x="353719" y="63482"/>
                  </a:cubicBezTo>
                  <a:cubicBezTo>
                    <a:pt x="484593" y="62695"/>
                    <a:pt x="615860" y="63088"/>
                    <a:pt x="746734" y="63088"/>
                  </a:cubicBezTo>
                  <a:cubicBezTo>
                    <a:pt x="774638" y="63088"/>
                    <a:pt x="778568" y="67019"/>
                    <a:pt x="778568" y="94923"/>
                  </a:cubicBezTo>
                  <a:cubicBezTo>
                    <a:pt x="778568" y="233657"/>
                    <a:pt x="778568" y="372785"/>
                    <a:pt x="778568" y="511519"/>
                  </a:cubicBezTo>
                  <a:cubicBezTo>
                    <a:pt x="778568" y="540995"/>
                    <a:pt x="773852" y="545712"/>
                    <a:pt x="744376" y="545712"/>
                  </a:cubicBezTo>
                  <a:cubicBezTo>
                    <a:pt x="556908" y="545712"/>
                    <a:pt x="369832" y="545712"/>
                    <a:pt x="182364" y="545319"/>
                  </a:cubicBezTo>
                  <a:cubicBezTo>
                    <a:pt x="168608" y="545319"/>
                    <a:pt x="160355" y="547677"/>
                    <a:pt x="154067" y="561825"/>
                  </a:cubicBezTo>
                  <a:cubicBezTo>
                    <a:pt x="138346" y="596804"/>
                    <a:pt x="99045" y="613703"/>
                    <a:pt x="62101" y="604664"/>
                  </a:cubicBezTo>
                  <a:cubicBezTo>
                    <a:pt x="24372" y="595625"/>
                    <a:pt x="-388" y="563397"/>
                    <a:pt x="5" y="524489"/>
                  </a:cubicBezTo>
                  <a:cubicBezTo>
                    <a:pt x="5" y="486366"/>
                    <a:pt x="25944" y="453353"/>
                    <a:pt x="61315" y="445493"/>
                  </a:cubicBezTo>
                  <a:cubicBezTo>
                    <a:pt x="100617" y="436846"/>
                    <a:pt x="138739" y="454139"/>
                    <a:pt x="155246" y="489117"/>
                  </a:cubicBezTo>
                  <a:cubicBezTo>
                    <a:pt x="159962" y="499336"/>
                    <a:pt x="163499" y="506017"/>
                    <a:pt x="177255" y="506017"/>
                  </a:cubicBezTo>
                  <a:cubicBezTo>
                    <a:pt x="359221" y="505624"/>
                    <a:pt x="541187" y="505624"/>
                    <a:pt x="723546" y="505624"/>
                  </a:cubicBezTo>
                  <a:cubicBezTo>
                    <a:pt x="727869" y="505231"/>
                    <a:pt x="732193" y="504445"/>
                    <a:pt x="738481" y="504052"/>
                  </a:cubicBezTo>
                  <a:close/>
                  <a:moveTo>
                    <a:pt x="81752" y="483222"/>
                  </a:moveTo>
                  <a:cubicBezTo>
                    <a:pt x="56992" y="483222"/>
                    <a:pt x="39699" y="500515"/>
                    <a:pt x="39699" y="524882"/>
                  </a:cubicBezTo>
                  <a:cubicBezTo>
                    <a:pt x="39699" y="548856"/>
                    <a:pt x="57778" y="566934"/>
                    <a:pt x="81752" y="566541"/>
                  </a:cubicBezTo>
                  <a:cubicBezTo>
                    <a:pt x="106119" y="566541"/>
                    <a:pt x="123805" y="548856"/>
                    <a:pt x="123805" y="524489"/>
                  </a:cubicBezTo>
                  <a:cubicBezTo>
                    <a:pt x="123805" y="500515"/>
                    <a:pt x="106119" y="483222"/>
                    <a:pt x="81752" y="483222"/>
                  </a:cubicBezTo>
                  <a:close/>
                  <a:moveTo>
                    <a:pt x="295552" y="82739"/>
                  </a:moveTo>
                  <a:cubicBezTo>
                    <a:pt x="295945" y="58372"/>
                    <a:pt x="278653" y="40294"/>
                    <a:pt x="254286" y="39901"/>
                  </a:cubicBezTo>
                  <a:cubicBezTo>
                    <a:pt x="229526" y="39508"/>
                    <a:pt x="212233" y="56407"/>
                    <a:pt x="211840" y="81167"/>
                  </a:cubicBezTo>
                  <a:cubicBezTo>
                    <a:pt x="211447" y="106320"/>
                    <a:pt x="228347" y="123613"/>
                    <a:pt x="252714" y="124006"/>
                  </a:cubicBezTo>
                  <a:cubicBezTo>
                    <a:pt x="277474" y="124006"/>
                    <a:pt x="295159" y="107106"/>
                    <a:pt x="295552" y="82739"/>
                  </a:cubicBezTo>
                  <a:close/>
                </a:path>
              </a:pathLst>
            </a:custGeom>
            <a:grpFill/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" name="Freeform: Shape 158">
              <a:extLst>
                <a:ext uri="{FF2B5EF4-FFF2-40B4-BE49-F238E27FC236}">
                  <a16:creationId xmlns:a16="http://schemas.microsoft.com/office/drawing/2014/main" id="{BE22D2D5-EC4E-4BAD-B21D-8CCA8E98C949}"/>
                </a:ext>
              </a:extLst>
            </p:cNvPr>
            <p:cNvSpPr/>
            <p:nvPr/>
          </p:nvSpPr>
          <p:spPr>
            <a:xfrm>
              <a:off x="4082346" y="3277979"/>
              <a:ext cx="1739884" cy="170017"/>
            </a:xfrm>
            <a:custGeom>
              <a:avLst/>
              <a:gdLst>
                <a:gd name="connsiteX0" fmla="*/ 162315 w 1739884"/>
                <a:gd name="connsiteY0" fmla="*/ 68094 h 170017"/>
                <a:gd name="connsiteX1" fmla="*/ 419741 w 1739884"/>
                <a:gd name="connsiteY1" fmla="*/ 68094 h 170017"/>
                <a:gd name="connsiteX2" fmla="*/ 1555556 w 1739884"/>
                <a:gd name="connsiteY2" fmla="*/ 62985 h 170017"/>
                <a:gd name="connsiteX3" fmla="*/ 1584639 w 1739884"/>
                <a:gd name="connsiteY3" fmla="*/ 44906 h 170017"/>
                <a:gd name="connsiteX4" fmla="*/ 1676997 w 1739884"/>
                <a:gd name="connsiteY4" fmla="*/ 2067 h 170017"/>
                <a:gd name="connsiteX5" fmla="*/ 1739880 w 1739884"/>
                <a:gd name="connsiteY5" fmla="*/ 82635 h 170017"/>
                <a:gd name="connsiteX6" fmla="*/ 1677783 w 1739884"/>
                <a:gd name="connsiteY6" fmla="*/ 161632 h 170017"/>
                <a:gd name="connsiteX7" fmla="*/ 1585425 w 1739884"/>
                <a:gd name="connsiteY7" fmla="*/ 119579 h 170017"/>
                <a:gd name="connsiteX8" fmla="*/ 1555948 w 1739884"/>
                <a:gd name="connsiteY8" fmla="*/ 102286 h 170017"/>
                <a:gd name="connsiteX9" fmla="*/ 184717 w 1739884"/>
                <a:gd name="connsiteY9" fmla="*/ 107788 h 170017"/>
                <a:gd name="connsiteX10" fmla="*/ 154062 w 1739884"/>
                <a:gd name="connsiteY10" fmla="*/ 126653 h 170017"/>
                <a:gd name="connsiteX11" fmla="*/ 61310 w 1739884"/>
                <a:gd name="connsiteY11" fmla="*/ 167134 h 170017"/>
                <a:gd name="connsiteX12" fmla="*/ 0 w 1739884"/>
                <a:gd name="connsiteY12" fmla="*/ 88138 h 170017"/>
                <a:gd name="connsiteX13" fmla="*/ 61310 w 1739884"/>
                <a:gd name="connsiteY13" fmla="*/ 9141 h 170017"/>
                <a:gd name="connsiteX14" fmla="*/ 155634 w 1739884"/>
                <a:gd name="connsiteY14" fmla="*/ 51587 h 170017"/>
                <a:gd name="connsiteX15" fmla="*/ 162315 w 1739884"/>
                <a:gd name="connsiteY15" fmla="*/ 68094 h 170017"/>
                <a:gd name="connsiteX16" fmla="*/ 124193 w 1739884"/>
                <a:gd name="connsiteY16" fmla="*/ 87745 h 170017"/>
                <a:gd name="connsiteX17" fmla="*/ 81354 w 1739884"/>
                <a:gd name="connsiteY17" fmla="*/ 45692 h 170017"/>
                <a:gd name="connsiteX18" fmla="*/ 38909 w 1739884"/>
                <a:gd name="connsiteY18" fmla="*/ 87745 h 170017"/>
                <a:gd name="connsiteX19" fmla="*/ 82533 w 1739884"/>
                <a:gd name="connsiteY19" fmla="*/ 130583 h 170017"/>
                <a:gd name="connsiteX20" fmla="*/ 124193 w 1739884"/>
                <a:gd name="connsiteY20" fmla="*/ 87745 h 170017"/>
                <a:gd name="connsiteX21" fmla="*/ 1657740 w 1739884"/>
                <a:gd name="connsiteY21" fmla="*/ 123902 h 170017"/>
                <a:gd name="connsiteX22" fmla="*/ 1699792 w 1739884"/>
                <a:gd name="connsiteY22" fmla="*/ 81456 h 170017"/>
                <a:gd name="connsiteX23" fmla="*/ 1656561 w 1739884"/>
                <a:gd name="connsiteY23" fmla="*/ 40190 h 170017"/>
                <a:gd name="connsiteX24" fmla="*/ 1614901 w 1739884"/>
                <a:gd name="connsiteY24" fmla="*/ 82242 h 170017"/>
                <a:gd name="connsiteX25" fmla="*/ 1657740 w 1739884"/>
                <a:gd name="connsiteY25" fmla="*/ 123902 h 170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739884" h="170017">
                  <a:moveTo>
                    <a:pt x="162315" y="68094"/>
                  </a:moveTo>
                  <a:cubicBezTo>
                    <a:pt x="248386" y="68094"/>
                    <a:pt x="334063" y="68487"/>
                    <a:pt x="419741" y="68094"/>
                  </a:cubicBezTo>
                  <a:cubicBezTo>
                    <a:pt x="798215" y="66522"/>
                    <a:pt x="1176689" y="64557"/>
                    <a:pt x="1555556" y="62985"/>
                  </a:cubicBezTo>
                  <a:cubicBezTo>
                    <a:pt x="1570097" y="62985"/>
                    <a:pt x="1577957" y="60233"/>
                    <a:pt x="1584639" y="44906"/>
                  </a:cubicBezTo>
                  <a:cubicBezTo>
                    <a:pt x="1599180" y="10713"/>
                    <a:pt x="1638482" y="-6186"/>
                    <a:pt x="1676997" y="2067"/>
                  </a:cubicBezTo>
                  <a:cubicBezTo>
                    <a:pt x="1712762" y="9928"/>
                    <a:pt x="1740273" y="45299"/>
                    <a:pt x="1739880" y="82635"/>
                  </a:cubicBezTo>
                  <a:cubicBezTo>
                    <a:pt x="1739487" y="119972"/>
                    <a:pt x="1713548" y="152592"/>
                    <a:pt x="1677783" y="161632"/>
                  </a:cubicBezTo>
                  <a:cubicBezTo>
                    <a:pt x="1640840" y="171064"/>
                    <a:pt x="1600359" y="154164"/>
                    <a:pt x="1585425" y="119579"/>
                  </a:cubicBezTo>
                  <a:cubicBezTo>
                    <a:pt x="1578744" y="103858"/>
                    <a:pt x="1570490" y="102286"/>
                    <a:pt x="1555948" y="102286"/>
                  </a:cubicBezTo>
                  <a:cubicBezTo>
                    <a:pt x="1098871" y="104251"/>
                    <a:pt x="641794" y="106216"/>
                    <a:pt x="184717" y="107788"/>
                  </a:cubicBezTo>
                  <a:cubicBezTo>
                    <a:pt x="168997" y="107788"/>
                    <a:pt x="161136" y="112112"/>
                    <a:pt x="154062" y="126653"/>
                  </a:cubicBezTo>
                  <a:cubicBezTo>
                    <a:pt x="137948" y="161239"/>
                    <a:pt x="98647" y="176959"/>
                    <a:pt x="61310" y="167134"/>
                  </a:cubicBezTo>
                  <a:cubicBezTo>
                    <a:pt x="24760" y="157701"/>
                    <a:pt x="0" y="125867"/>
                    <a:pt x="0" y="88138"/>
                  </a:cubicBezTo>
                  <a:cubicBezTo>
                    <a:pt x="0" y="50408"/>
                    <a:pt x="25939" y="17395"/>
                    <a:pt x="61310" y="9141"/>
                  </a:cubicBezTo>
                  <a:cubicBezTo>
                    <a:pt x="100612" y="102"/>
                    <a:pt x="138341" y="17002"/>
                    <a:pt x="155634" y="51587"/>
                  </a:cubicBezTo>
                  <a:cubicBezTo>
                    <a:pt x="157599" y="57089"/>
                    <a:pt x="159957" y="62199"/>
                    <a:pt x="162315" y="68094"/>
                  </a:cubicBezTo>
                  <a:close/>
                  <a:moveTo>
                    <a:pt x="124193" y="87745"/>
                  </a:moveTo>
                  <a:cubicBezTo>
                    <a:pt x="123800" y="64557"/>
                    <a:pt x="104935" y="45692"/>
                    <a:pt x="81354" y="45692"/>
                  </a:cubicBezTo>
                  <a:cubicBezTo>
                    <a:pt x="57773" y="45692"/>
                    <a:pt x="38909" y="64557"/>
                    <a:pt x="38909" y="87745"/>
                  </a:cubicBezTo>
                  <a:cubicBezTo>
                    <a:pt x="38516" y="111719"/>
                    <a:pt x="58559" y="131369"/>
                    <a:pt x="82533" y="130583"/>
                  </a:cubicBezTo>
                  <a:cubicBezTo>
                    <a:pt x="105721" y="130190"/>
                    <a:pt x="124586" y="110932"/>
                    <a:pt x="124193" y="87745"/>
                  </a:cubicBezTo>
                  <a:close/>
                  <a:moveTo>
                    <a:pt x="1657740" y="123902"/>
                  </a:moveTo>
                  <a:cubicBezTo>
                    <a:pt x="1681713" y="123509"/>
                    <a:pt x="1700185" y="105037"/>
                    <a:pt x="1699792" y="81456"/>
                  </a:cubicBezTo>
                  <a:cubicBezTo>
                    <a:pt x="1699399" y="57875"/>
                    <a:pt x="1680928" y="40190"/>
                    <a:pt x="1656561" y="40190"/>
                  </a:cubicBezTo>
                  <a:cubicBezTo>
                    <a:pt x="1632194" y="40583"/>
                    <a:pt x="1614508" y="58268"/>
                    <a:pt x="1614901" y="82242"/>
                  </a:cubicBezTo>
                  <a:cubicBezTo>
                    <a:pt x="1615294" y="106609"/>
                    <a:pt x="1633373" y="124295"/>
                    <a:pt x="1657740" y="123902"/>
                  </a:cubicBezTo>
                  <a:close/>
                </a:path>
              </a:pathLst>
            </a:custGeom>
            <a:grpFill/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" name="Freeform: Shape 159">
              <a:extLst>
                <a:ext uri="{FF2B5EF4-FFF2-40B4-BE49-F238E27FC236}">
                  <a16:creationId xmlns:a16="http://schemas.microsoft.com/office/drawing/2014/main" id="{0B094629-593B-47C9-A34F-AAEECB274989}"/>
                </a:ext>
              </a:extLst>
            </p:cNvPr>
            <p:cNvSpPr/>
            <p:nvPr/>
          </p:nvSpPr>
          <p:spPr>
            <a:xfrm>
              <a:off x="6035236" y="3659260"/>
              <a:ext cx="1497186" cy="326820"/>
            </a:xfrm>
            <a:custGeom>
              <a:avLst/>
              <a:gdLst>
                <a:gd name="connsiteX0" fmla="*/ 162713 w 1497186"/>
                <a:gd name="connsiteY0" fmla="*/ 264546 h 326820"/>
                <a:gd name="connsiteX1" fmla="*/ 62101 w 1497186"/>
                <a:gd name="connsiteY1" fmla="*/ 323891 h 326820"/>
                <a:gd name="connsiteX2" fmla="*/ 5 w 1497186"/>
                <a:gd name="connsiteY2" fmla="*/ 243323 h 326820"/>
                <a:gd name="connsiteX3" fmla="*/ 64459 w 1497186"/>
                <a:gd name="connsiteY3" fmla="*/ 164720 h 326820"/>
                <a:gd name="connsiteX4" fmla="*/ 154853 w 1497186"/>
                <a:gd name="connsiteY4" fmla="*/ 207166 h 326820"/>
                <a:gd name="connsiteX5" fmla="*/ 183543 w 1497186"/>
                <a:gd name="connsiteY5" fmla="*/ 225245 h 326820"/>
                <a:gd name="connsiteX6" fmla="*/ 1226606 w 1497186"/>
                <a:gd name="connsiteY6" fmla="*/ 225245 h 326820"/>
                <a:gd name="connsiteX7" fmla="*/ 1259226 w 1497186"/>
                <a:gd name="connsiteY7" fmla="*/ 211882 h 326820"/>
                <a:gd name="connsiteX8" fmla="*/ 1334686 w 1497186"/>
                <a:gd name="connsiteY8" fmla="*/ 137209 h 326820"/>
                <a:gd name="connsiteX9" fmla="*/ 1339795 w 1497186"/>
                <a:gd name="connsiteY9" fmla="*/ 114021 h 326820"/>
                <a:gd name="connsiteX10" fmla="*/ 1369271 w 1497186"/>
                <a:gd name="connsiteY10" fmla="*/ 13802 h 326820"/>
                <a:gd name="connsiteX11" fmla="*/ 1470276 w 1497186"/>
                <a:gd name="connsiteY11" fmla="*/ 22448 h 326820"/>
                <a:gd name="connsiteX12" fmla="*/ 1484817 w 1497186"/>
                <a:gd name="connsiteY12" fmla="*/ 124239 h 326820"/>
                <a:gd name="connsiteX13" fmla="*/ 1385778 w 1497186"/>
                <a:gd name="connsiteY13" fmla="*/ 158432 h 326820"/>
                <a:gd name="connsiteX14" fmla="*/ 1363769 w 1497186"/>
                <a:gd name="connsiteY14" fmla="*/ 163148 h 326820"/>
                <a:gd name="connsiteX15" fmla="*/ 1277698 w 1497186"/>
                <a:gd name="connsiteY15" fmla="*/ 249218 h 326820"/>
                <a:gd name="connsiteX16" fmla="*/ 1239576 w 1497186"/>
                <a:gd name="connsiteY16" fmla="*/ 264939 h 326820"/>
                <a:gd name="connsiteX17" fmla="*/ 186687 w 1497186"/>
                <a:gd name="connsiteY17" fmla="*/ 264546 h 326820"/>
                <a:gd name="connsiteX18" fmla="*/ 162713 w 1497186"/>
                <a:gd name="connsiteY18" fmla="*/ 264546 h 326820"/>
                <a:gd name="connsiteX19" fmla="*/ 124591 w 1497186"/>
                <a:gd name="connsiteY19" fmla="*/ 245288 h 326820"/>
                <a:gd name="connsiteX20" fmla="*/ 82931 w 1497186"/>
                <a:gd name="connsiteY20" fmla="*/ 202449 h 326820"/>
                <a:gd name="connsiteX21" fmla="*/ 39699 w 1497186"/>
                <a:gd name="connsiteY21" fmla="*/ 243716 h 326820"/>
                <a:gd name="connsiteX22" fmla="*/ 82538 w 1497186"/>
                <a:gd name="connsiteY22" fmla="*/ 287734 h 326820"/>
                <a:gd name="connsiteX23" fmla="*/ 124591 w 1497186"/>
                <a:gd name="connsiteY23" fmla="*/ 245288 h 326820"/>
                <a:gd name="connsiteX24" fmla="*/ 1416040 w 1497186"/>
                <a:gd name="connsiteY24" fmla="*/ 39741 h 326820"/>
                <a:gd name="connsiteX25" fmla="*/ 1371236 w 1497186"/>
                <a:gd name="connsiteY25" fmla="*/ 80222 h 326820"/>
                <a:gd name="connsiteX26" fmla="*/ 1412110 w 1497186"/>
                <a:gd name="connsiteY26" fmla="*/ 124239 h 326820"/>
                <a:gd name="connsiteX27" fmla="*/ 1456913 w 1497186"/>
                <a:gd name="connsiteY27" fmla="*/ 84152 h 326820"/>
                <a:gd name="connsiteX28" fmla="*/ 1416040 w 1497186"/>
                <a:gd name="connsiteY28" fmla="*/ 39741 h 326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497186" h="326820">
                  <a:moveTo>
                    <a:pt x="162713" y="264546"/>
                  </a:moveTo>
                  <a:cubicBezTo>
                    <a:pt x="141097" y="314852"/>
                    <a:pt x="106119" y="334896"/>
                    <a:pt x="62101" y="323891"/>
                  </a:cubicBezTo>
                  <a:cubicBezTo>
                    <a:pt x="24765" y="314852"/>
                    <a:pt x="-388" y="281839"/>
                    <a:pt x="5" y="243323"/>
                  </a:cubicBezTo>
                  <a:cubicBezTo>
                    <a:pt x="791" y="204808"/>
                    <a:pt x="26337" y="173759"/>
                    <a:pt x="64459" y="164720"/>
                  </a:cubicBezTo>
                  <a:cubicBezTo>
                    <a:pt x="100224" y="156074"/>
                    <a:pt x="139918" y="173366"/>
                    <a:pt x="154853" y="207166"/>
                  </a:cubicBezTo>
                  <a:cubicBezTo>
                    <a:pt x="161141" y="221707"/>
                    <a:pt x="169001" y="225245"/>
                    <a:pt x="183543" y="225245"/>
                  </a:cubicBezTo>
                  <a:cubicBezTo>
                    <a:pt x="531362" y="224851"/>
                    <a:pt x="878787" y="224851"/>
                    <a:pt x="1226606" y="225245"/>
                  </a:cubicBezTo>
                  <a:cubicBezTo>
                    <a:pt x="1240362" y="225245"/>
                    <a:pt x="1249794" y="221314"/>
                    <a:pt x="1259226" y="211882"/>
                  </a:cubicBezTo>
                  <a:cubicBezTo>
                    <a:pt x="1283593" y="186336"/>
                    <a:pt x="1309139" y="161576"/>
                    <a:pt x="1334686" y="137209"/>
                  </a:cubicBezTo>
                  <a:cubicBezTo>
                    <a:pt x="1342546" y="129742"/>
                    <a:pt x="1344118" y="124239"/>
                    <a:pt x="1339795" y="114021"/>
                  </a:cubicBezTo>
                  <a:cubicBezTo>
                    <a:pt x="1323681" y="76292"/>
                    <a:pt x="1335864" y="36597"/>
                    <a:pt x="1369271" y="13802"/>
                  </a:cubicBezTo>
                  <a:cubicBezTo>
                    <a:pt x="1400319" y="-7421"/>
                    <a:pt x="1442765" y="-3884"/>
                    <a:pt x="1470276" y="22448"/>
                  </a:cubicBezTo>
                  <a:cubicBezTo>
                    <a:pt x="1499752" y="50353"/>
                    <a:pt x="1505647" y="90833"/>
                    <a:pt x="1484817" y="124239"/>
                  </a:cubicBezTo>
                  <a:cubicBezTo>
                    <a:pt x="1463987" y="158039"/>
                    <a:pt x="1423900" y="172580"/>
                    <a:pt x="1385778" y="158432"/>
                  </a:cubicBezTo>
                  <a:cubicBezTo>
                    <a:pt x="1376345" y="154895"/>
                    <a:pt x="1370843" y="156074"/>
                    <a:pt x="1363769" y="163148"/>
                  </a:cubicBezTo>
                  <a:cubicBezTo>
                    <a:pt x="1335472" y="192231"/>
                    <a:pt x="1305995" y="220135"/>
                    <a:pt x="1277698" y="249218"/>
                  </a:cubicBezTo>
                  <a:cubicBezTo>
                    <a:pt x="1266694" y="260616"/>
                    <a:pt x="1255296" y="264939"/>
                    <a:pt x="1239576" y="264939"/>
                  </a:cubicBezTo>
                  <a:cubicBezTo>
                    <a:pt x="888613" y="264546"/>
                    <a:pt x="537650" y="264546"/>
                    <a:pt x="186687" y="264546"/>
                  </a:cubicBezTo>
                  <a:cubicBezTo>
                    <a:pt x="179220" y="264546"/>
                    <a:pt x="171359" y="264546"/>
                    <a:pt x="162713" y="264546"/>
                  </a:cubicBezTo>
                  <a:close/>
                  <a:moveTo>
                    <a:pt x="124591" y="245288"/>
                  </a:moveTo>
                  <a:cubicBezTo>
                    <a:pt x="124984" y="222100"/>
                    <a:pt x="106119" y="203236"/>
                    <a:pt x="82931" y="202449"/>
                  </a:cubicBezTo>
                  <a:cubicBezTo>
                    <a:pt x="59350" y="202057"/>
                    <a:pt x="40485" y="220135"/>
                    <a:pt x="39699" y="243716"/>
                  </a:cubicBezTo>
                  <a:cubicBezTo>
                    <a:pt x="38913" y="267297"/>
                    <a:pt x="58957" y="287734"/>
                    <a:pt x="82538" y="287734"/>
                  </a:cubicBezTo>
                  <a:cubicBezTo>
                    <a:pt x="104940" y="287734"/>
                    <a:pt x="124591" y="268476"/>
                    <a:pt x="124591" y="245288"/>
                  </a:cubicBezTo>
                  <a:close/>
                  <a:moveTo>
                    <a:pt x="1416040" y="39741"/>
                  </a:moveTo>
                  <a:cubicBezTo>
                    <a:pt x="1393245" y="38562"/>
                    <a:pt x="1372415" y="57427"/>
                    <a:pt x="1371236" y="80222"/>
                  </a:cubicBezTo>
                  <a:cubicBezTo>
                    <a:pt x="1370057" y="102624"/>
                    <a:pt x="1389315" y="123453"/>
                    <a:pt x="1412110" y="124239"/>
                  </a:cubicBezTo>
                  <a:cubicBezTo>
                    <a:pt x="1435297" y="125026"/>
                    <a:pt x="1455734" y="106947"/>
                    <a:pt x="1456913" y="84152"/>
                  </a:cubicBezTo>
                  <a:cubicBezTo>
                    <a:pt x="1458485" y="62143"/>
                    <a:pt x="1438835" y="40920"/>
                    <a:pt x="1416040" y="39741"/>
                  </a:cubicBezTo>
                  <a:close/>
                </a:path>
              </a:pathLst>
            </a:custGeom>
            <a:grpFill/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" name="Freeform: Shape 160">
              <a:extLst>
                <a:ext uri="{FF2B5EF4-FFF2-40B4-BE49-F238E27FC236}">
                  <a16:creationId xmlns:a16="http://schemas.microsoft.com/office/drawing/2014/main" id="{3F2FBAD9-85BB-4C95-B752-907DC32A4CAB}"/>
                </a:ext>
              </a:extLst>
            </p:cNvPr>
            <p:cNvSpPr/>
            <p:nvPr/>
          </p:nvSpPr>
          <p:spPr>
            <a:xfrm>
              <a:off x="4336229" y="3509502"/>
              <a:ext cx="1387389" cy="316398"/>
            </a:xfrm>
            <a:custGeom>
              <a:avLst/>
              <a:gdLst>
                <a:gd name="connsiteX0" fmla="*/ 671668 w 1387389"/>
                <a:gd name="connsiteY0" fmla="*/ 101857 h 316398"/>
                <a:gd name="connsiteX1" fmla="*/ 652017 w 1387389"/>
                <a:gd name="connsiteY1" fmla="*/ 101857 h 316398"/>
                <a:gd name="connsiteX2" fmla="*/ 180792 w 1387389"/>
                <a:gd name="connsiteY2" fmla="*/ 101464 h 316398"/>
                <a:gd name="connsiteX3" fmla="*/ 154460 w 1387389"/>
                <a:gd name="connsiteY3" fmla="*/ 117970 h 316398"/>
                <a:gd name="connsiteX4" fmla="*/ 62887 w 1387389"/>
                <a:gd name="connsiteY4" fmla="*/ 161988 h 316398"/>
                <a:gd name="connsiteX5" fmla="*/ 5 w 1387389"/>
                <a:gd name="connsiteY5" fmla="*/ 80241 h 316398"/>
                <a:gd name="connsiteX6" fmla="*/ 62101 w 1387389"/>
                <a:gd name="connsiteY6" fmla="*/ 2031 h 316398"/>
                <a:gd name="connsiteX7" fmla="*/ 154853 w 1387389"/>
                <a:gd name="connsiteY7" fmla="*/ 46835 h 316398"/>
                <a:gd name="connsiteX8" fmla="*/ 179613 w 1387389"/>
                <a:gd name="connsiteY8" fmla="*/ 62162 h 316398"/>
                <a:gd name="connsiteX9" fmla="*/ 676384 w 1387389"/>
                <a:gd name="connsiteY9" fmla="*/ 61769 h 316398"/>
                <a:gd name="connsiteX10" fmla="*/ 712935 w 1387389"/>
                <a:gd name="connsiteY10" fmla="*/ 99106 h 316398"/>
                <a:gd name="connsiteX11" fmla="*/ 712935 w 1387389"/>
                <a:gd name="connsiteY11" fmla="*/ 213473 h 316398"/>
                <a:gd name="connsiteX12" fmla="*/ 1223462 w 1387389"/>
                <a:gd name="connsiteY12" fmla="*/ 213473 h 316398"/>
                <a:gd name="connsiteX13" fmla="*/ 1328397 w 1387389"/>
                <a:gd name="connsiteY13" fmla="*/ 155307 h 316398"/>
                <a:gd name="connsiteX14" fmla="*/ 1387349 w 1387389"/>
                <a:gd name="connsiteY14" fmla="*/ 236268 h 316398"/>
                <a:gd name="connsiteX15" fmla="*/ 1321716 w 1387389"/>
                <a:gd name="connsiteY15" fmla="*/ 314085 h 316398"/>
                <a:gd name="connsiteX16" fmla="*/ 1223462 w 1387389"/>
                <a:gd name="connsiteY16" fmla="*/ 253561 h 316398"/>
                <a:gd name="connsiteX17" fmla="*/ 1200667 w 1387389"/>
                <a:gd name="connsiteY17" fmla="*/ 253561 h 316398"/>
                <a:gd name="connsiteX18" fmla="*/ 705860 w 1387389"/>
                <a:gd name="connsiteY18" fmla="*/ 253561 h 316398"/>
                <a:gd name="connsiteX19" fmla="*/ 673240 w 1387389"/>
                <a:gd name="connsiteY19" fmla="*/ 220547 h 316398"/>
                <a:gd name="connsiteX20" fmla="*/ 672847 w 1387389"/>
                <a:gd name="connsiteY20" fmla="*/ 108538 h 316398"/>
                <a:gd name="connsiteX21" fmla="*/ 671668 w 1387389"/>
                <a:gd name="connsiteY21" fmla="*/ 101857 h 316398"/>
                <a:gd name="connsiteX22" fmla="*/ 1348441 w 1387389"/>
                <a:gd name="connsiteY22" fmla="*/ 234303 h 316398"/>
                <a:gd name="connsiteX23" fmla="*/ 1305995 w 1387389"/>
                <a:gd name="connsiteY23" fmla="*/ 191464 h 316398"/>
                <a:gd name="connsiteX24" fmla="*/ 1263157 w 1387389"/>
                <a:gd name="connsiteY24" fmla="*/ 233517 h 316398"/>
                <a:gd name="connsiteX25" fmla="*/ 1305602 w 1387389"/>
                <a:gd name="connsiteY25" fmla="*/ 276355 h 316398"/>
                <a:gd name="connsiteX26" fmla="*/ 1348441 w 1387389"/>
                <a:gd name="connsiteY26" fmla="*/ 234303 h 316398"/>
                <a:gd name="connsiteX27" fmla="*/ 80966 w 1387389"/>
                <a:gd name="connsiteY27" fmla="*/ 39760 h 316398"/>
                <a:gd name="connsiteX28" fmla="*/ 39699 w 1387389"/>
                <a:gd name="connsiteY28" fmla="*/ 82206 h 316398"/>
                <a:gd name="connsiteX29" fmla="*/ 81752 w 1387389"/>
                <a:gd name="connsiteY29" fmla="*/ 124258 h 316398"/>
                <a:gd name="connsiteX30" fmla="*/ 123411 w 1387389"/>
                <a:gd name="connsiteY30" fmla="*/ 81813 h 316398"/>
                <a:gd name="connsiteX31" fmla="*/ 80966 w 1387389"/>
                <a:gd name="connsiteY31" fmla="*/ 39760 h 316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387389" h="316398">
                  <a:moveTo>
                    <a:pt x="671668" y="101857"/>
                  </a:moveTo>
                  <a:cubicBezTo>
                    <a:pt x="664987" y="101857"/>
                    <a:pt x="658699" y="101857"/>
                    <a:pt x="652017" y="101857"/>
                  </a:cubicBezTo>
                  <a:cubicBezTo>
                    <a:pt x="494811" y="101857"/>
                    <a:pt x="337605" y="101857"/>
                    <a:pt x="180792" y="101464"/>
                  </a:cubicBezTo>
                  <a:cubicBezTo>
                    <a:pt x="167429" y="101464"/>
                    <a:pt x="160355" y="104608"/>
                    <a:pt x="154460" y="117970"/>
                  </a:cubicBezTo>
                  <a:cubicBezTo>
                    <a:pt x="138739" y="152949"/>
                    <a:pt x="99830" y="170634"/>
                    <a:pt x="62887" y="161988"/>
                  </a:cubicBezTo>
                  <a:cubicBezTo>
                    <a:pt x="24765" y="152949"/>
                    <a:pt x="-388" y="120721"/>
                    <a:pt x="5" y="80241"/>
                  </a:cubicBezTo>
                  <a:cubicBezTo>
                    <a:pt x="398" y="42118"/>
                    <a:pt x="26337" y="9498"/>
                    <a:pt x="62101" y="2031"/>
                  </a:cubicBezTo>
                  <a:cubicBezTo>
                    <a:pt x="101796" y="-6223"/>
                    <a:pt x="139525" y="11070"/>
                    <a:pt x="154853" y="46835"/>
                  </a:cubicBezTo>
                  <a:cubicBezTo>
                    <a:pt x="160355" y="59411"/>
                    <a:pt x="167036" y="62162"/>
                    <a:pt x="179613" y="62162"/>
                  </a:cubicBezTo>
                  <a:cubicBezTo>
                    <a:pt x="345072" y="61769"/>
                    <a:pt x="510925" y="61769"/>
                    <a:pt x="676384" y="61769"/>
                  </a:cubicBezTo>
                  <a:cubicBezTo>
                    <a:pt x="709791" y="61769"/>
                    <a:pt x="712935" y="65306"/>
                    <a:pt x="712935" y="99106"/>
                  </a:cubicBezTo>
                  <a:cubicBezTo>
                    <a:pt x="712935" y="136835"/>
                    <a:pt x="712935" y="174565"/>
                    <a:pt x="712935" y="213473"/>
                  </a:cubicBezTo>
                  <a:cubicBezTo>
                    <a:pt x="884683" y="213473"/>
                    <a:pt x="1054072" y="213473"/>
                    <a:pt x="1223462" y="213473"/>
                  </a:cubicBezTo>
                  <a:cubicBezTo>
                    <a:pt x="1252938" y="160809"/>
                    <a:pt x="1284379" y="143516"/>
                    <a:pt x="1328397" y="155307"/>
                  </a:cubicBezTo>
                  <a:cubicBezTo>
                    <a:pt x="1363376" y="164739"/>
                    <a:pt x="1388528" y="198931"/>
                    <a:pt x="1387349" y="236268"/>
                  </a:cubicBezTo>
                  <a:cubicBezTo>
                    <a:pt x="1386170" y="274784"/>
                    <a:pt x="1360231" y="305439"/>
                    <a:pt x="1321716" y="314085"/>
                  </a:cubicBezTo>
                  <a:cubicBezTo>
                    <a:pt x="1280842" y="323517"/>
                    <a:pt x="1249401" y="304260"/>
                    <a:pt x="1223462" y="253561"/>
                  </a:cubicBezTo>
                  <a:cubicBezTo>
                    <a:pt x="1215995" y="253561"/>
                    <a:pt x="1208527" y="253561"/>
                    <a:pt x="1200667" y="253561"/>
                  </a:cubicBezTo>
                  <a:cubicBezTo>
                    <a:pt x="1035600" y="253561"/>
                    <a:pt x="870534" y="253561"/>
                    <a:pt x="705860" y="253561"/>
                  </a:cubicBezTo>
                  <a:cubicBezTo>
                    <a:pt x="677563" y="253561"/>
                    <a:pt x="673240" y="249238"/>
                    <a:pt x="673240" y="220547"/>
                  </a:cubicBezTo>
                  <a:cubicBezTo>
                    <a:pt x="673240" y="183211"/>
                    <a:pt x="673240" y="145874"/>
                    <a:pt x="672847" y="108538"/>
                  </a:cubicBezTo>
                  <a:cubicBezTo>
                    <a:pt x="673240" y="107752"/>
                    <a:pt x="672847" y="106573"/>
                    <a:pt x="671668" y="101857"/>
                  </a:cubicBezTo>
                  <a:close/>
                  <a:moveTo>
                    <a:pt x="1348441" y="234303"/>
                  </a:moveTo>
                  <a:cubicBezTo>
                    <a:pt x="1348834" y="211115"/>
                    <a:pt x="1329576" y="191857"/>
                    <a:pt x="1305995" y="191464"/>
                  </a:cubicBezTo>
                  <a:cubicBezTo>
                    <a:pt x="1282414" y="191071"/>
                    <a:pt x="1263549" y="209936"/>
                    <a:pt x="1263157" y="233517"/>
                  </a:cubicBezTo>
                  <a:cubicBezTo>
                    <a:pt x="1263157" y="257098"/>
                    <a:pt x="1282021" y="276355"/>
                    <a:pt x="1305602" y="276355"/>
                  </a:cubicBezTo>
                  <a:cubicBezTo>
                    <a:pt x="1329183" y="276749"/>
                    <a:pt x="1348441" y="257884"/>
                    <a:pt x="1348441" y="234303"/>
                  </a:cubicBezTo>
                  <a:close/>
                  <a:moveTo>
                    <a:pt x="80966" y="39760"/>
                  </a:moveTo>
                  <a:cubicBezTo>
                    <a:pt x="56206" y="39760"/>
                    <a:pt x="39306" y="57053"/>
                    <a:pt x="39699" y="82206"/>
                  </a:cubicBezTo>
                  <a:cubicBezTo>
                    <a:pt x="39699" y="106573"/>
                    <a:pt x="57385" y="124258"/>
                    <a:pt x="81752" y="124258"/>
                  </a:cubicBezTo>
                  <a:cubicBezTo>
                    <a:pt x="106119" y="124258"/>
                    <a:pt x="123411" y="106180"/>
                    <a:pt x="123411" y="81813"/>
                  </a:cubicBezTo>
                  <a:cubicBezTo>
                    <a:pt x="123411" y="57053"/>
                    <a:pt x="105726" y="39760"/>
                    <a:pt x="80966" y="39760"/>
                  </a:cubicBezTo>
                  <a:close/>
                </a:path>
              </a:pathLst>
            </a:custGeom>
            <a:grpFill/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" name="Freeform: Shape 161">
              <a:extLst>
                <a:ext uri="{FF2B5EF4-FFF2-40B4-BE49-F238E27FC236}">
                  <a16:creationId xmlns:a16="http://schemas.microsoft.com/office/drawing/2014/main" id="{E85D4C3C-501F-488A-8D18-372B97B03558}"/>
                </a:ext>
              </a:extLst>
            </p:cNvPr>
            <p:cNvSpPr/>
            <p:nvPr/>
          </p:nvSpPr>
          <p:spPr>
            <a:xfrm>
              <a:off x="6636928" y="4011691"/>
              <a:ext cx="385191" cy="826314"/>
            </a:xfrm>
            <a:custGeom>
              <a:avLst/>
              <a:gdLst>
                <a:gd name="connsiteX0" fmla="*/ 221286 w 385191"/>
                <a:gd name="connsiteY0" fmla="*/ 103120 h 826314"/>
                <a:gd name="connsiteX1" fmla="*/ 117137 w 385191"/>
                <a:gd name="connsiteY1" fmla="*/ 103120 h 826314"/>
                <a:gd name="connsiteX2" fmla="*/ 117137 w 385191"/>
                <a:gd name="connsiteY2" fmla="*/ 393165 h 826314"/>
                <a:gd name="connsiteX3" fmla="*/ 137967 w 385191"/>
                <a:gd name="connsiteY3" fmla="*/ 393165 h 826314"/>
                <a:gd name="connsiteX4" fmla="*/ 279453 w 385191"/>
                <a:gd name="connsiteY4" fmla="*/ 393165 h 826314"/>
                <a:gd name="connsiteX5" fmla="*/ 308143 w 385191"/>
                <a:gd name="connsiteY5" fmla="*/ 421070 h 826314"/>
                <a:gd name="connsiteX6" fmla="*/ 308143 w 385191"/>
                <a:gd name="connsiteY6" fmla="*/ 737447 h 826314"/>
                <a:gd name="connsiteX7" fmla="*/ 279060 w 385191"/>
                <a:gd name="connsiteY7" fmla="*/ 764958 h 826314"/>
                <a:gd name="connsiteX8" fmla="*/ 180806 w 385191"/>
                <a:gd name="connsiteY8" fmla="*/ 764958 h 826314"/>
                <a:gd name="connsiteX9" fmla="*/ 154474 w 385191"/>
                <a:gd name="connsiteY9" fmla="*/ 780679 h 826314"/>
                <a:gd name="connsiteX10" fmla="*/ 60936 w 385191"/>
                <a:gd name="connsiteY10" fmla="*/ 823911 h 826314"/>
                <a:gd name="connsiteX11" fmla="*/ 19 w 385191"/>
                <a:gd name="connsiteY11" fmla="*/ 746486 h 826314"/>
                <a:gd name="connsiteX12" fmla="*/ 60936 w 385191"/>
                <a:gd name="connsiteY12" fmla="*/ 665132 h 826314"/>
                <a:gd name="connsiteX13" fmla="*/ 155653 w 385191"/>
                <a:gd name="connsiteY13" fmla="*/ 709150 h 826314"/>
                <a:gd name="connsiteX14" fmla="*/ 181592 w 385191"/>
                <a:gd name="connsiteY14" fmla="*/ 725264 h 826314"/>
                <a:gd name="connsiteX15" fmla="*/ 267269 w 385191"/>
                <a:gd name="connsiteY15" fmla="*/ 724871 h 826314"/>
                <a:gd name="connsiteX16" fmla="*/ 267269 w 385191"/>
                <a:gd name="connsiteY16" fmla="*/ 433253 h 826314"/>
                <a:gd name="connsiteX17" fmla="*/ 246832 w 385191"/>
                <a:gd name="connsiteY17" fmla="*/ 432467 h 826314"/>
                <a:gd name="connsiteX18" fmla="*/ 105347 w 385191"/>
                <a:gd name="connsiteY18" fmla="*/ 432467 h 826314"/>
                <a:gd name="connsiteX19" fmla="*/ 77050 w 385191"/>
                <a:gd name="connsiteY19" fmla="*/ 404956 h 826314"/>
                <a:gd name="connsiteX20" fmla="*/ 77050 w 385191"/>
                <a:gd name="connsiteY20" fmla="*/ 90543 h 826314"/>
                <a:gd name="connsiteX21" fmla="*/ 106919 w 385191"/>
                <a:gd name="connsiteY21" fmla="*/ 62246 h 826314"/>
                <a:gd name="connsiteX22" fmla="*/ 222073 w 385191"/>
                <a:gd name="connsiteY22" fmla="*/ 62246 h 826314"/>
                <a:gd name="connsiteX23" fmla="*/ 322292 w 385191"/>
                <a:gd name="connsiteY23" fmla="*/ 2508 h 826314"/>
                <a:gd name="connsiteX24" fmla="*/ 385174 w 385191"/>
                <a:gd name="connsiteY24" fmla="*/ 80325 h 826314"/>
                <a:gd name="connsiteX25" fmla="*/ 322292 w 385191"/>
                <a:gd name="connsiteY25" fmla="*/ 162072 h 826314"/>
                <a:gd name="connsiteX26" fmla="*/ 221286 w 385191"/>
                <a:gd name="connsiteY26" fmla="*/ 103120 h 826314"/>
                <a:gd name="connsiteX27" fmla="*/ 301462 w 385191"/>
                <a:gd name="connsiteY27" fmla="*/ 124343 h 826314"/>
                <a:gd name="connsiteX28" fmla="*/ 345086 w 385191"/>
                <a:gd name="connsiteY28" fmla="*/ 83076 h 826314"/>
                <a:gd name="connsiteX29" fmla="*/ 303820 w 385191"/>
                <a:gd name="connsiteY29" fmla="*/ 39451 h 826314"/>
                <a:gd name="connsiteX30" fmla="*/ 260195 w 385191"/>
                <a:gd name="connsiteY30" fmla="*/ 80718 h 826314"/>
                <a:gd name="connsiteX31" fmla="*/ 301462 w 385191"/>
                <a:gd name="connsiteY31" fmla="*/ 124343 h 826314"/>
                <a:gd name="connsiteX32" fmla="*/ 80587 w 385191"/>
                <a:gd name="connsiteY32" fmla="*/ 785788 h 826314"/>
                <a:gd name="connsiteX33" fmla="*/ 123425 w 385191"/>
                <a:gd name="connsiteY33" fmla="*/ 744521 h 826314"/>
                <a:gd name="connsiteX34" fmla="*/ 81373 w 385191"/>
                <a:gd name="connsiteY34" fmla="*/ 702469 h 826314"/>
                <a:gd name="connsiteX35" fmla="*/ 38534 w 385191"/>
                <a:gd name="connsiteY35" fmla="*/ 743735 h 826314"/>
                <a:gd name="connsiteX36" fmla="*/ 80587 w 385191"/>
                <a:gd name="connsiteY36" fmla="*/ 785788 h 826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385191" h="826314">
                  <a:moveTo>
                    <a:pt x="221286" y="103120"/>
                  </a:moveTo>
                  <a:cubicBezTo>
                    <a:pt x="187094" y="103120"/>
                    <a:pt x="152509" y="103120"/>
                    <a:pt x="117137" y="103120"/>
                  </a:cubicBezTo>
                  <a:cubicBezTo>
                    <a:pt x="117137" y="199409"/>
                    <a:pt x="117137" y="294912"/>
                    <a:pt x="117137" y="393165"/>
                  </a:cubicBezTo>
                  <a:cubicBezTo>
                    <a:pt x="124212" y="393165"/>
                    <a:pt x="130893" y="393165"/>
                    <a:pt x="137967" y="393165"/>
                  </a:cubicBezTo>
                  <a:cubicBezTo>
                    <a:pt x="185129" y="393165"/>
                    <a:pt x="232291" y="393165"/>
                    <a:pt x="279453" y="393165"/>
                  </a:cubicBezTo>
                  <a:cubicBezTo>
                    <a:pt x="301462" y="393165"/>
                    <a:pt x="307750" y="399454"/>
                    <a:pt x="308143" y="421070"/>
                  </a:cubicBezTo>
                  <a:cubicBezTo>
                    <a:pt x="308536" y="526398"/>
                    <a:pt x="308536" y="631726"/>
                    <a:pt x="308143" y="737447"/>
                  </a:cubicBezTo>
                  <a:cubicBezTo>
                    <a:pt x="308143" y="758670"/>
                    <a:pt x="301462" y="764565"/>
                    <a:pt x="279060" y="764958"/>
                  </a:cubicBezTo>
                  <a:cubicBezTo>
                    <a:pt x="246440" y="765351"/>
                    <a:pt x="213426" y="765351"/>
                    <a:pt x="180806" y="764958"/>
                  </a:cubicBezTo>
                  <a:cubicBezTo>
                    <a:pt x="167836" y="764565"/>
                    <a:pt x="160369" y="767316"/>
                    <a:pt x="154474" y="780679"/>
                  </a:cubicBezTo>
                  <a:cubicBezTo>
                    <a:pt x="138753" y="816050"/>
                    <a:pt x="99845" y="832950"/>
                    <a:pt x="60936" y="823911"/>
                  </a:cubicBezTo>
                  <a:cubicBezTo>
                    <a:pt x="26351" y="816050"/>
                    <a:pt x="805" y="783037"/>
                    <a:pt x="19" y="746486"/>
                  </a:cubicBezTo>
                  <a:cubicBezTo>
                    <a:pt x="-767" y="707185"/>
                    <a:pt x="23207" y="675351"/>
                    <a:pt x="60936" y="665132"/>
                  </a:cubicBezTo>
                  <a:cubicBezTo>
                    <a:pt x="99452" y="654914"/>
                    <a:pt x="139932" y="672993"/>
                    <a:pt x="155653" y="709150"/>
                  </a:cubicBezTo>
                  <a:cubicBezTo>
                    <a:pt x="161548" y="722512"/>
                    <a:pt x="168622" y="725657"/>
                    <a:pt x="181592" y="725264"/>
                  </a:cubicBezTo>
                  <a:cubicBezTo>
                    <a:pt x="209496" y="724477"/>
                    <a:pt x="237793" y="724871"/>
                    <a:pt x="267269" y="724871"/>
                  </a:cubicBezTo>
                  <a:cubicBezTo>
                    <a:pt x="267269" y="627403"/>
                    <a:pt x="267269" y="531507"/>
                    <a:pt x="267269" y="433253"/>
                  </a:cubicBezTo>
                  <a:cubicBezTo>
                    <a:pt x="260588" y="432860"/>
                    <a:pt x="253514" y="432467"/>
                    <a:pt x="246832" y="432467"/>
                  </a:cubicBezTo>
                  <a:cubicBezTo>
                    <a:pt x="199671" y="432467"/>
                    <a:pt x="152509" y="432467"/>
                    <a:pt x="105347" y="432467"/>
                  </a:cubicBezTo>
                  <a:cubicBezTo>
                    <a:pt x="82159" y="432467"/>
                    <a:pt x="77050" y="427751"/>
                    <a:pt x="77050" y="404956"/>
                  </a:cubicBezTo>
                  <a:cubicBezTo>
                    <a:pt x="77050" y="300021"/>
                    <a:pt x="77050" y="195479"/>
                    <a:pt x="77050" y="90543"/>
                  </a:cubicBezTo>
                  <a:cubicBezTo>
                    <a:pt x="77050" y="67749"/>
                    <a:pt x="83338" y="62246"/>
                    <a:pt x="106919" y="62246"/>
                  </a:cubicBezTo>
                  <a:cubicBezTo>
                    <a:pt x="145435" y="62246"/>
                    <a:pt x="183950" y="62246"/>
                    <a:pt x="222073" y="62246"/>
                  </a:cubicBezTo>
                  <a:cubicBezTo>
                    <a:pt x="246046" y="11547"/>
                    <a:pt x="278274" y="-7317"/>
                    <a:pt x="322292" y="2508"/>
                  </a:cubicBezTo>
                  <a:cubicBezTo>
                    <a:pt x="358842" y="10368"/>
                    <a:pt x="384388" y="42595"/>
                    <a:pt x="385174" y="80325"/>
                  </a:cubicBezTo>
                  <a:cubicBezTo>
                    <a:pt x="385960" y="119627"/>
                    <a:pt x="360807" y="152247"/>
                    <a:pt x="322292" y="162072"/>
                  </a:cubicBezTo>
                  <a:cubicBezTo>
                    <a:pt x="279846" y="172291"/>
                    <a:pt x="246046" y="152247"/>
                    <a:pt x="221286" y="103120"/>
                  </a:cubicBezTo>
                  <a:close/>
                  <a:moveTo>
                    <a:pt x="301462" y="124343"/>
                  </a:moveTo>
                  <a:cubicBezTo>
                    <a:pt x="325043" y="124736"/>
                    <a:pt x="344300" y="106657"/>
                    <a:pt x="345086" y="83076"/>
                  </a:cubicBezTo>
                  <a:cubicBezTo>
                    <a:pt x="345872" y="59495"/>
                    <a:pt x="327401" y="40237"/>
                    <a:pt x="303820" y="39451"/>
                  </a:cubicBezTo>
                  <a:cubicBezTo>
                    <a:pt x="280239" y="38665"/>
                    <a:pt x="260981" y="57137"/>
                    <a:pt x="260195" y="80718"/>
                  </a:cubicBezTo>
                  <a:cubicBezTo>
                    <a:pt x="259409" y="105085"/>
                    <a:pt x="277488" y="123950"/>
                    <a:pt x="301462" y="124343"/>
                  </a:cubicBezTo>
                  <a:close/>
                  <a:moveTo>
                    <a:pt x="80587" y="785788"/>
                  </a:moveTo>
                  <a:cubicBezTo>
                    <a:pt x="104954" y="785788"/>
                    <a:pt x="123033" y="768495"/>
                    <a:pt x="123425" y="744521"/>
                  </a:cubicBezTo>
                  <a:cubicBezTo>
                    <a:pt x="123819" y="720547"/>
                    <a:pt x="105740" y="702469"/>
                    <a:pt x="81373" y="702469"/>
                  </a:cubicBezTo>
                  <a:cubicBezTo>
                    <a:pt x="57006" y="702469"/>
                    <a:pt x="38927" y="720154"/>
                    <a:pt x="38534" y="743735"/>
                  </a:cubicBezTo>
                  <a:cubicBezTo>
                    <a:pt x="38534" y="768102"/>
                    <a:pt x="56220" y="785788"/>
                    <a:pt x="80587" y="785788"/>
                  </a:cubicBezTo>
                  <a:close/>
                </a:path>
              </a:pathLst>
            </a:custGeom>
            <a:grpFill/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" name="Freeform: Shape 162">
              <a:extLst>
                <a:ext uri="{FF2B5EF4-FFF2-40B4-BE49-F238E27FC236}">
                  <a16:creationId xmlns:a16="http://schemas.microsoft.com/office/drawing/2014/main" id="{522CE482-3A49-4649-9840-E358C1A83258}"/>
                </a:ext>
              </a:extLst>
            </p:cNvPr>
            <p:cNvSpPr/>
            <p:nvPr/>
          </p:nvSpPr>
          <p:spPr>
            <a:xfrm>
              <a:off x="5644971" y="2385957"/>
              <a:ext cx="1017129" cy="555480"/>
            </a:xfrm>
            <a:custGeom>
              <a:avLst/>
              <a:gdLst>
                <a:gd name="connsiteX0" fmla="*/ 674812 w 1017129"/>
                <a:gd name="connsiteY0" fmla="*/ 102949 h 555480"/>
                <a:gd name="connsiteX1" fmla="*/ 655161 w 1017129"/>
                <a:gd name="connsiteY1" fmla="*/ 102949 h 555480"/>
                <a:gd name="connsiteX2" fmla="*/ 179613 w 1017129"/>
                <a:gd name="connsiteY2" fmla="*/ 102556 h 555480"/>
                <a:gd name="connsiteX3" fmla="*/ 154460 w 1017129"/>
                <a:gd name="connsiteY3" fmla="*/ 117883 h 555480"/>
                <a:gd name="connsiteX4" fmla="*/ 61315 w 1017129"/>
                <a:gd name="connsiteY4" fmla="*/ 161901 h 555480"/>
                <a:gd name="connsiteX5" fmla="*/ 4 w 1017129"/>
                <a:gd name="connsiteY5" fmla="*/ 80940 h 555480"/>
                <a:gd name="connsiteX6" fmla="*/ 61708 w 1017129"/>
                <a:gd name="connsiteY6" fmla="*/ 2337 h 555480"/>
                <a:gd name="connsiteX7" fmla="*/ 154853 w 1017129"/>
                <a:gd name="connsiteY7" fmla="*/ 46747 h 555480"/>
                <a:gd name="connsiteX8" fmla="*/ 182757 w 1017129"/>
                <a:gd name="connsiteY8" fmla="*/ 63254 h 555480"/>
                <a:gd name="connsiteX9" fmla="*/ 679921 w 1017129"/>
                <a:gd name="connsiteY9" fmla="*/ 62861 h 555480"/>
                <a:gd name="connsiteX10" fmla="*/ 714507 w 1017129"/>
                <a:gd name="connsiteY10" fmla="*/ 97840 h 555480"/>
                <a:gd name="connsiteX11" fmla="*/ 714507 w 1017129"/>
                <a:gd name="connsiteY11" fmla="*/ 427973 h 555480"/>
                <a:gd name="connsiteX12" fmla="*/ 714507 w 1017129"/>
                <a:gd name="connsiteY12" fmla="*/ 453912 h 555480"/>
                <a:gd name="connsiteX13" fmla="*/ 848918 w 1017129"/>
                <a:gd name="connsiteY13" fmla="*/ 453126 h 555480"/>
                <a:gd name="connsiteX14" fmla="*/ 860316 w 1017129"/>
                <a:gd name="connsiteY14" fmla="*/ 440156 h 555480"/>
                <a:gd name="connsiteX15" fmla="*/ 967609 w 1017129"/>
                <a:gd name="connsiteY15" fmla="*/ 398496 h 555480"/>
                <a:gd name="connsiteX16" fmla="*/ 1010841 w 1017129"/>
                <a:gd name="connsiteY16" fmla="*/ 505004 h 555480"/>
                <a:gd name="connsiteX17" fmla="*/ 939705 w 1017129"/>
                <a:gd name="connsiteY17" fmla="*/ 555310 h 555480"/>
                <a:gd name="connsiteX18" fmla="*/ 861888 w 1017129"/>
                <a:gd name="connsiteY18" fmla="*/ 509720 h 555480"/>
                <a:gd name="connsiteX19" fmla="*/ 835556 w 1017129"/>
                <a:gd name="connsiteY19" fmla="*/ 493606 h 555480"/>
                <a:gd name="connsiteX20" fmla="*/ 717651 w 1017129"/>
                <a:gd name="connsiteY20" fmla="*/ 493999 h 555480"/>
                <a:gd name="connsiteX21" fmla="*/ 674419 w 1017129"/>
                <a:gd name="connsiteY21" fmla="*/ 449588 h 555480"/>
                <a:gd name="connsiteX22" fmla="*/ 674419 w 1017129"/>
                <a:gd name="connsiteY22" fmla="*/ 127316 h 555480"/>
                <a:gd name="connsiteX23" fmla="*/ 674812 w 1017129"/>
                <a:gd name="connsiteY23" fmla="*/ 102949 h 555480"/>
                <a:gd name="connsiteX24" fmla="*/ 81359 w 1017129"/>
                <a:gd name="connsiteY24" fmla="*/ 124172 h 555480"/>
                <a:gd name="connsiteX25" fmla="*/ 123411 w 1017129"/>
                <a:gd name="connsiteY25" fmla="*/ 82905 h 555480"/>
                <a:gd name="connsiteX26" fmla="*/ 81752 w 1017129"/>
                <a:gd name="connsiteY26" fmla="*/ 40852 h 555480"/>
                <a:gd name="connsiteX27" fmla="*/ 39699 w 1017129"/>
                <a:gd name="connsiteY27" fmla="*/ 82512 h 555480"/>
                <a:gd name="connsiteX28" fmla="*/ 81359 w 1017129"/>
                <a:gd name="connsiteY28" fmla="*/ 124172 h 555480"/>
                <a:gd name="connsiteX29" fmla="*/ 936168 w 1017129"/>
                <a:gd name="connsiteY29" fmla="*/ 516401 h 555480"/>
                <a:gd name="connsiteX30" fmla="*/ 977827 w 1017129"/>
                <a:gd name="connsiteY30" fmla="*/ 473562 h 555480"/>
                <a:gd name="connsiteX31" fmla="*/ 934595 w 1017129"/>
                <a:gd name="connsiteY31" fmla="*/ 432296 h 555480"/>
                <a:gd name="connsiteX32" fmla="*/ 893329 w 1017129"/>
                <a:gd name="connsiteY32" fmla="*/ 475134 h 555480"/>
                <a:gd name="connsiteX33" fmla="*/ 936168 w 1017129"/>
                <a:gd name="connsiteY33" fmla="*/ 516401 h 555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017129" h="555480">
                  <a:moveTo>
                    <a:pt x="674812" y="102949"/>
                  </a:moveTo>
                  <a:cubicBezTo>
                    <a:pt x="666952" y="102949"/>
                    <a:pt x="661057" y="102949"/>
                    <a:pt x="655161" y="102949"/>
                  </a:cubicBezTo>
                  <a:cubicBezTo>
                    <a:pt x="496776" y="102949"/>
                    <a:pt x="337998" y="102949"/>
                    <a:pt x="179613" y="102556"/>
                  </a:cubicBezTo>
                  <a:cubicBezTo>
                    <a:pt x="167036" y="102556"/>
                    <a:pt x="160355" y="105307"/>
                    <a:pt x="154460" y="117883"/>
                  </a:cubicBezTo>
                  <a:cubicBezTo>
                    <a:pt x="137953" y="153648"/>
                    <a:pt x="100617" y="170547"/>
                    <a:pt x="61315" y="161901"/>
                  </a:cubicBezTo>
                  <a:cubicBezTo>
                    <a:pt x="25158" y="153648"/>
                    <a:pt x="-388" y="120241"/>
                    <a:pt x="4" y="80940"/>
                  </a:cubicBezTo>
                  <a:cubicBezTo>
                    <a:pt x="398" y="42817"/>
                    <a:pt x="25158" y="10983"/>
                    <a:pt x="61708" y="2337"/>
                  </a:cubicBezTo>
                  <a:cubicBezTo>
                    <a:pt x="99831" y="-6703"/>
                    <a:pt x="139525" y="10983"/>
                    <a:pt x="154853" y="46747"/>
                  </a:cubicBezTo>
                  <a:cubicBezTo>
                    <a:pt x="161141" y="61682"/>
                    <a:pt x="169394" y="63254"/>
                    <a:pt x="182757" y="63254"/>
                  </a:cubicBezTo>
                  <a:cubicBezTo>
                    <a:pt x="348609" y="62861"/>
                    <a:pt x="514069" y="62861"/>
                    <a:pt x="679921" y="62861"/>
                  </a:cubicBezTo>
                  <a:cubicBezTo>
                    <a:pt x="710970" y="62861"/>
                    <a:pt x="714507" y="66398"/>
                    <a:pt x="714507" y="97840"/>
                  </a:cubicBezTo>
                  <a:cubicBezTo>
                    <a:pt x="714507" y="207884"/>
                    <a:pt x="714507" y="317928"/>
                    <a:pt x="714507" y="427973"/>
                  </a:cubicBezTo>
                  <a:cubicBezTo>
                    <a:pt x="714507" y="435833"/>
                    <a:pt x="714507" y="443300"/>
                    <a:pt x="714507" y="453912"/>
                  </a:cubicBezTo>
                  <a:cubicBezTo>
                    <a:pt x="760097" y="453912"/>
                    <a:pt x="804507" y="454305"/>
                    <a:pt x="848918" y="453126"/>
                  </a:cubicBezTo>
                  <a:cubicBezTo>
                    <a:pt x="852848" y="453126"/>
                    <a:pt x="857564" y="445265"/>
                    <a:pt x="860316" y="440156"/>
                  </a:cubicBezTo>
                  <a:cubicBezTo>
                    <a:pt x="879966" y="398889"/>
                    <a:pt x="925949" y="380811"/>
                    <a:pt x="967609" y="398496"/>
                  </a:cubicBezTo>
                  <a:cubicBezTo>
                    <a:pt x="1008483" y="415789"/>
                    <a:pt x="1028133" y="463344"/>
                    <a:pt x="1010841" y="505004"/>
                  </a:cubicBezTo>
                  <a:cubicBezTo>
                    <a:pt x="997871" y="536445"/>
                    <a:pt x="973897" y="553345"/>
                    <a:pt x="939705" y="555310"/>
                  </a:cubicBezTo>
                  <a:cubicBezTo>
                    <a:pt x="904333" y="557275"/>
                    <a:pt x="876822" y="542340"/>
                    <a:pt x="861888" y="509720"/>
                  </a:cubicBezTo>
                  <a:cubicBezTo>
                    <a:pt x="855599" y="496357"/>
                    <a:pt x="848918" y="493213"/>
                    <a:pt x="835556" y="493606"/>
                  </a:cubicBezTo>
                  <a:cubicBezTo>
                    <a:pt x="796254" y="494392"/>
                    <a:pt x="756953" y="493999"/>
                    <a:pt x="717651" y="493999"/>
                  </a:cubicBezTo>
                  <a:cubicBezTo>
                    <a:pt x="674419" y="493999"/>
                    <a:pt x="674419" y="493999"/>
                    <a:pt x="674419" y="449588"/>
                  </a:cubicBezTo>
                  <a:cubicBezTo>
                    <a:pt x="674419" y="342295"/>
                    <a:pt x="674419" y="234609"/>
                    <a:pt x="674419" y="127316"/>
                  </a:cubicBezTo>
                  <a:cubicBezTo>
                    <a:pt x="674812" y="120241"/>
                    <a:pt x="674812" y="112381"/>
                    <a:pt x="674812" y="102949"/>
                  </a:cubicBezTo>
                  <a:close/>
                  <a:moveTo>
                    <a:pt x="81359" y="124172"/>
                  </a:moveTo>
                  <a:cubicBezTo>
                    <a:pt x="106119" y="124172"/>
                    <a:pt x="123411" y="107665"/>
                    <a:pt x="123411" y="82905"/>
                  </a:cubicBezTo>
                  <a:cubicBezTo>
                    <a:pt x="123411" y="58145"/>
                    <a:pt x="106512" y="40852"/>
                    <a:pt x="81752" y="40852"/>
                  </a:cubicBezTo>
                  <a:cubicBezTo>
                    <a:pt x="56992" y="40852"/>
                    <a:pt x="39699" y="57752"/>
                    <a:pt x="39699" y="82512"/>
                  </a:cubicBezTo>
                  <a:cubicBezTo>
                    <a:pt x="39699" y="106879"/>
                    <a:pt x="56206" y="124172"/>
                    <a:pt x="81359" y="124172"/>
                  </a:cubicBezTo>
                  <a:close/>
                  <a:moveTo>
                    <a:pt x="936168" y="516401"/>
                  </a:moveTo>
                  <a:cubicBezTo>
                    <a:pt x="960141" y="516008"/>
                    <a:pt x="978220" y="497536"/>
                    <a:pt x="977827" y="473562"/>
                  </a:cubicBezTo>
                  <a:cubicBezTo>
                    <a:pt x="977434" y="449588"/>
                    <a:pt x="958962" y="431903"/>
                    <a:pt x="934595" y="432296"/>
                  </a:cubicBezTo>
                  <a:cubicBezTo>
                    <a:pt x="910229" y="432689"/>
                    <a:pt x="892936" y="450767"/>
                    <a:pt x="893329" y="475134"/>
                  </a:cubicBezTo>
                  <a:cubicBezTo>
                    <a:pt x="893329" y="499108"/>
                    <a:pt x="911801" y="516794"/>
                    <a:pt x="936168" y="516401"/>
                  </a:cubicBezTo>
                  <a:close/>
                </a:path>
              </a:pathLst>
            </a:custGeom>
            <a:grpFill/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" name="Freeform: Shape 163">
              <a:extLst>
                <a:ext uri="{FF2B5EF4-FFF2-40B4-BE49-F238E27FC236}">
                  <a16:creationId xmlns:a16="http://schemas.microsoft.com/office/drawing/2014/main" id="{FC94ACCB-9EC3-4BD2-A40A-082F6F9370C1}"/>
                </a:ext>
              </a:extLst>
            </p:cNvPr>
            <p:cNvSpPr/>
            <p:nvPr/>
          </p:nvSpPr>
          <p:spPr>
            <a:xfrm>
              <a:off x="6225383" y="3030874"/>
              <a:ext cx="798619" cy="763320"/>
            </a:xfrm>
            <a:custGeom>
              <a:avLst/>
              <a:gdLst>
                <a:gd name="connsiteX0" fmla="*/ 101475 w 798619"/>
                <a:gd name="connsiteY0" fmla="*/ 661838 h 763320"/>
                <a:gd name="connsiteX1" fmla="*/ 635976 w 798619"/>
                <a:gd name="connsiteY1" fmla="*/ 661838 h 763320"/>
                <a:gd name="connsiteX2" fmla="*/ 701610 w 798619"/>
                <a:gd name="connsiteY2" fmla="*/ 601314 h 763320"/>
                <a:gd name="connsiteX3" fmla="*/ 795147 w 798619"/>
                <a:gd name="connsiteY3" fmla="*/ 657122 h 763320"/>
                <a:gd name="connsiteX4" fmla="*/ 747593 w 798619"/>
                <a:gd name="connsiteY4" fmla="*/ 757341 h 763320"/>
                <a:gd name="connsiteX5" fmla="*/ 644229 w 798619"/>
                <a:gd name="connsiteY5" fmla="*/ 718825 h 763320"/>
                <a:gd name="connsiteX6" fmla="*/ 615146 w 798619"/>
                <a:gd name="connsiteY6" fmla="*/ 700747 h 763320"/>
                <a:gd name="connsiteX7" fmla="*/ 104226 w 798619"/>
                <a:gd name="connsiteY7" fmla="*/ 701926 h 763320"/>
                <a:gd name="connsiteX8" fmla="*/ 61780 w 798619"/>
                <a:gd name="connsiteY8" fmla="*/ 660266 h 763320"/>
                <a:gd name="connsiteX9" fmla="*/ 62173 w 798619"/>
                <a:gd name="connsiteY9" fmla="*/ 182752 h 763320"/>
                <a:gd name="connsiteX10" fmla="*/ 45667 w 798619"/>
                <a:gd name="connsiteY10" fmla="*/ 154455 h 763320"/>
                <a:gd name="connsiteX11" fmla="*/ 2435 w 798619"/>
                <a:gd name="connsiteY11" fmla="*/ 60917 h 763320"/>
                <a:gd name="connsiteX12" fmla="*/ 81824 w 798619"/>
                <a:gd name="connsiteY12" fmla="*/ 0 h 763320"/>
                <a:gd name="connsiteX13" fmla="*/ 161999 w 798619"/>
                <a:gd name="connsiteY13" fmla="*/ 62489 h 763320"/>
                <a:gd name="connsiteX14" fmla="*/ 118768 w 798619"/>
                <a:gd name="connsiteY14" fmla="*/ 154455 h 763320"/>
                <a:gd name="connsiteX15" fmla="*/ 101475 w 798619"/>
                <a:gd name="connsiteY15" fmla="*/ 181966 h 763320"/>
                <a:gd name="connsiteX16" fmla="*/ 101868 w 798619"/>
                <a:gd name="connsiteY16" fmla="*/ 639829 h 763320"/>
                <a:gd name="connsiteX17" fmla="*/ 101475 w 798619"/>
                <a:gd name="connsiteY17" fmla="*/ 661838 h 763320"/>
                <a:gd name="connsiteX18" fmla="*/ 716151 w 798619"/>
                <a:gd name="connsiteY18" fmla="*/ 639043 h 763320"/>
                <a:gd name="connsiteX19" fmla="*/ 674491 w 798619"/>
                <a:gd name="connsiteY19" fmla="*/ 681882 h 763320"/>
                <a:gd name="connsiteX20" fmla="*/ 717330 w 798619"/>
                <a:gd name="connsiteY20" fmla="*/ 723935 h 763320"/>
                <a:gd name="connsiteX21" fmla="*/ 759383 w 798619"/>
                <a:gd name="connsiteY21" fmla="*/ 680703 h 763320"/>
                <a:gd name="connsiteX22" fmla="*/ 716151 w 798619"/>
                <a:gd name="connsiteY22" fmla="*/ 639043 h 763320"/>
                <a:gd name="connsiteX23" fmla="*/ 39771 w 798619"/>
                <a:gd name="connsiteY23" fmla="*/ 81747 h 763320"/>
                <a:gd name="connsiteX24" fmla="*/ 81431 w 798619"/>
                <a:gd name="connsiteY24" fmla="*/ 124193 h 763320"/>
                <a:gd name="connsiteX25" fmla="*/ 124270 w 798619"/>
                <a:gd name="connsiteY25" fmla="*/ 82926 h 763320"/>
                <a:gd name="connsiteX26" fmla="*/ 82610 w 798619"/>
                <a:gd name="connsiteY26" fmla="*/ 40481 h 763320"/>
                <a:gd name="connsiteX27" fmla="*/ 39771 w 798619"/>
                <a:gd name="connsiteY27" fmla="*/ 81747 h 763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798619" h="763320">
                  <a:moveTo>
                    <a:pt x="101475" y="661838"/>
                  </a:moveTo>
                  <a:cubicBezTo>
                    <a:pt x="281476" y="661838"/>
                    <a:pt x="458333" y="661838"/>
                    <a:pt x="635976" y="661838"/>
                  </a:cubicBezTo>
                  <a:cubicBezTo>
                    <a:pt x="647374" y="630004"/>
                    <a:pt x="667024" y="607602"/>
                    <a:pt x="701610" y="601314"/>
                  </a:cubicBezTo>
                  <a:cubicBezTo>
                    <a:pt x="743269" y="593846"/>
                    <a:pt x="783750" y="617820"/>
                    <a:pt x="795147" y="657122"/>
                  </a:cubicBezTo>
                  <a:cubicBezTo>
                    <a:pt x="807331" y="698389"/>
                    <a:pt x="786501" y="742013"/>
                    <a:pt x="747593" y="757341"/>
                  </a:cubicBezTo>
                  <a:cubicBezTo>
                    <a:pt x="707898" y="773062"/>
                    <a:pt x="661129" y="756948"/>
                    <a:pt x="644229" y="718825"/>
                  </a:cubicBezTo>
                  <a:cubicBezTo>
                    <a:pt x="637548" y="703891"/>
                    <a:pt x="630081" y="700747"/>
                    <a:pt x="615146" y="700747"/>
                  </a:cubicBezTo>
                  <a:cubicBezTo>
                    <a:pt x="444971" y="701533"/>
                    <a:pt x="274795" y="701533"/>
                    <a:pt x="104226" y="701926"/>
                  </a:cubicBezTo>
                  <a:cubicBezTo>
                    <a:pt x="63352" y="701926"/>
                    <a:pt x="61780" y="700354"/>
                    <a:pt x="61780" y="660266"/>
                  </a:cubicBezTo>
                  <a:cubicBezTo>
                    <a:pt x="61780" y="501095"/>
                    <a:pt x="61780" y="341924"/>
                    <a:pt x="62173" y="182752"/>
                  </a:cubicBezTo>
                  <a:cubicBezTo>
                    <a:pt x="62173" y="168997"/>
                    <a:pt x="59815" y="160743"/>
                    <a:pt x="45667" y="154455"/>
                  </a:cubicBezTo>
                  <a:cubicBezTo>
                    <a:pt x="9902" y="138734"/>
                    <a:pt x="-6604" y="99826"/>
                    <a:pt x="2435" y="60917"/>
                  </a:cubicBezTo>
                  <a:cubicBezTo>
                    <a:pt x="11081" y="25153"/>
                    <a:pt x="43309" y="0"/>
                    <a:pt x="81824" y="0"/>
                  </a:cubicBezTo>
                  <a:cubicBezTo>
                    <a:pt x="121126" y="0"/>
                    <a:pt x="152960" y="24760"/>
                    <a:pt x="161999" y="62489"/>
                  </a:cubicBezTo>
                  <a:cubicBezTo>
                    <a:pt x="171039" y="99433"/>
                    <a:pt x="153353" y="138734"/>
                    <a:pt x="118768" y="154455"/>
                  </a:cubicBezTo>
                  <a:cubicBezTo>
                    <a:pt x="105405" y="160743"/>
                    <a:pt x="101475" y="167425"/>
                    <a:pt x="101475" y="181966"/>
                  </a:cubicBezTo>
                  <a:cubicBezTo>
                    <a:pt x="102261" y="334456"/>
                    <a:pt x="101868" y="486946"/>
                    <a:pt x="101868" y="639829"/>
                  </a:cubicBezTo>
                  <a:cubicBezTo>
                    <a:pt x="101475" y="646903"/>
                    <a:pt x="101475" y="653585"/>
                    <a:pt x="101475" y="661838"/>
                  </a:cubicBezTo>
                  <a:close/>
                  <a:moveTo>
                    <a:pt x="716151" y="639043"/>
                  </a:moveTo>
                  <a:cubicBezTo>
                    <a:pt x="692177" y="639436"/>
                    <a:pt x="674099" y="658301"/>
                    <a:pt x="674491" y="681882"/>
                  </a:cubicBezTo>
                  <a:cubicBezTo>
                    <a:pt x="674885" y="705463"/>
                    <a:pt x="693749" y="723935"/>
                    <a:pt x="717330" y="723935"/>
                  </a:cubicBezTo>
                  <a:cubicBezTo>
                    <a:pt x="740911" y="723542"/>
                    <a:pt x="759383" y="704677"/>
                    <a:pt x="759383" y="680703"/>
                  </a:cubicBezTo>
                  <a:cubicBezTo>
                    <a:pt x="758990" y="657515"/>
                    <a:pt x="739732" y="638650"/>
                    <a:pt x="716151" y="639043"/>
                  </a:cubicBezTo>
                  <a:close/>
                  <a:moveTo>
                    <a:pt x="39771" y="81747"/>
                  </a:moveTo>
                  <a:cubicBezTo>
                    <a:pt x="39378" y="105721"/>
                    <a:pt x="57064" y="123800"/>
                    <a:pt x="81431" y="124193"/>
                  </a:cubicBezTo>
                  <a:cubicBezTo>
                    <a:pt x="105798" y="124586"/>
                    <a:pt x="123877" y="107293"/>
                    <a:pt x="124270" y="82926"/>
                  </a:cubicBezTo>
                  <a:cubicBezTo>
                    <a:pt x="124663" y="58952"/>
                    <a:pt x="106977" y="40874"/>
                    <a:pt x="82610" y="40481"/>
                  </a:cubicBezTo>
                  <a:cubicBezTo>
                    <a:pt x="58243" y="40088"/>
                    <a:pt x="40165" y="57773"/>
                    <a:pt x="39771" y="81747"/>
                  </a:cubicBezTo>
                  <a:close/>
                </a:path>
              </a:pathLst>
            </a:custGeom>
            <a:grpFill/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" name="Freeform: Shape 164">
              <a:extLst>
                <a:ext uri="{FF2B5EF4-FFF2-40B4-BE49-F238E27FC236}">
                  <a16:creationId xmlns:a16="http://schemas.microsoft.com/office/drawing/2014/main" id="{00116A90-055C-4C8E-B07B-752C11C88108}"/>
                </a:ext>
              </a:extLst>
            </p:cNvPr>
            <p:cNvSpPr/>
            <p:nvPr/>
          </p:nvSpPr>
          <p:spPr>
            <a:xfrm>
              <a:off x="6859791" y="1956454"/>
              <a:ext cx="858417" cy="984828"/>
            </a:xfrm>
            <a:custGeom>
              <a:avLst/>
              <a:gdLst>
                <a:gd name="connsiteX0" fmla="*/ 755764 w 858417"/>
                <a:gd name="connsiteY0" fmla="*/ 821711 h 984828"/>
                <a:gd name="connsiteX1" fmla="*/ 755371 w 858417"/>
                <a:gd name="connsiteY1" fmla="*/ 708129 h 984828"/>
                <a:gd name="connsiteX2" fmla="*/ 747118 w 858417"/>
                <a:gd name="connsiteY2" fmla="*/ 691230 h 984828"/>
                <a:gd name="connsiteX3" fmla="*/ 286897 w 858417"/>
                <a:gd name="connsiteY3" fmla="*/ 111532 h 984828"/>
                <a:gd name="connsiteX4" fmla="*/ 267639 w 858417"/>
                <a:gd name="connsiteY4" fmla="*/ 101706 h 984828"/>
                <a:gd name="connsiteX5" fmla="*/ 162704 w 858417"/>
                <a:gd name="connsiteY5" fmla="*/ 101314 h 984828"/>
                <a:gd name="connsiteX6" fmla="*/ 102965 w 858417"/>
                <a:gd name="connsiteY6" fmla="*/ 161052 h 984828"/>
                <a:gd name="connsiteX7" fmla="*/ 4319 w 858417"/>
                <a:gd name="connsiteY7" fmla="*/ 107995 h 984828"/>
                <a:gd name="connsiteX8" fmla="*/ 51088 w 858417"/>
                <a:gd name="connsiteY8" fmla="*/ 6204 h 984828"/>
                <a:gd name="connsiteX9" fmla="*/ 156416 w 858417"/>
                <a:gd name="connsiteY9" fmla="*/ 47863 h 984828"/>
                <a:gd name="connsiteX10" fmla="*/ 179603 w 858417"/>
                <a:gd name="connsiteY10" fmla="*/ 62405 h 984828"/>
                <a:gd name="connsiteX11" fmla="*/ 279822 w 858417"/>
                <a:gd name="connsiteY11" fmla="*/ 62798 h 984828"/>
                <a:gd name="connsiteX12" fmla="*/ 309299 w 858417"/>
                <a:gd name="connsiteY12" fmla="*/ 76947 h 984828"/>
                <a:gd name="connsiteX13" fmla="*/ 785634 w 858417"/>
                <a:gd name="connsiteY13" fmla="*/ 676688 h 984828"/>
                <a:gd name="connsiteX14" fmla="*/ 795066 w 858417"/>
                <a:gd name="connsiteY14" fmla="*/ 703413 h 984828"/>
                <a:gd name="connsiteX15" fmla="*/ 795852 w 858417"/>
                <a:gd name="connsiteY15" fmla="*/ 809527 h 984828"/>
                <a:gd name="connsiteX16" fmla="*/ 806856 w 858417"/>
                <a:gd name="connsiteY16" fmla="*/ 826034 h 984828"/>
                <a:gd name="connsiteX17" fmla="*/ 856377 w 858417"/>
                <a:gd name="connsiteY17" fmla="*/ 920358 h 984828"/>
                <a:gd name="connsiteX18" fmla="*/ 775415 w 858417"/>
                <a:gd name="connsiteY18" fmla="*/ 984812 h 984828"/>
                <a:gd name="connsiteX19" fmla="*/ 696026 w 858417"/>
                <a:gd name="connsiteY19" fmla="*/ 920751 h 984828"/>
                <a:gd name="connsiteX20" fmla="*/ 747118 w 858417"/>
                <a:gd name="connsiteY20" fmla="*/ 825641 h 984828"/>
                <a:gd name="connsiteX21" fmla="*/ 755764 w 858417"/>
                <a:gd name="connsiteY21" fmla="*/ 821711 h 984828"/>
                <a:gd name="connsiteX22" fmla="*/ 39690 w 858417"/>
                <a:gd name="connsiteY22" fmla="*/ 80877 h 984828"/>
                <a:gd name="connsiteX23" fmla="*/ 81350 w 858417"/>
                <a:gd name="connsiteY23" fmla="*/ 124108 h 984828"/>
                <a:gd name="connsiteX24" fmla="*/ 124581 w 858417"/>
                <a:gd name="connsiteY24" fmla="*/ 82056 h 984828"/>
                <a:gd name="connsiteX25" fmla="*/ 82922 w 858417"/>
                <a:gd name="connsiteY25" fmla="*/ 38824 h 984828"/>
                <a:gd name="connsiteX26" fmla="*/ 39690 w 858417"/>
                <a:gd name="connsiteY26" fmla="*/ 80877 h 984828"/>
                <a:gd name="connsiteX27" fmla="*/ 734148 w 858417"/>
                <a:gd name="connsiteY27" fmla="*/ 902672 h 984828"/>
                <a:gd name="connsiteX28" fmla="*/ 776987 w 858417"/>
                <a:gd name="connsiteY28" fmla="*/ 944725 h 984828"/>
                <a:gd name="connsiteX29" fmla="*/ 818254 w 858417"/>
                <a:gd name="connsiteY29" fmla="*/ 901493 h 984828"/>
                <a:gd name="connsiteX30" fmla="*/ 775415 w 858417"/>
                <a:gd name="connsiteY30" fmla="*/ 859834 h 984828"/>
                <a:gd name="connsiteX31" fmla="*/ 734148 w 858417"/>
                <a:gd name="connsiteY31" fmla="*/ 902672 h 984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858417" h="984828">
                  <a:moveTo>
                    <a:pt x="755764" y="821711"/>
                  </a:moveTo>
                  <a:cubicBezTo>
                    <a:pt x="755764" y="783981"/>
                    <a:pt x="756158" y="745859"/>
                    <a:pt x="755371" y="708129"/>
                  </a:cubicBezTo>
                  <a:cubicBezTo>
                    <a:pt x="755371" y="702234"/>
                    <a:pt x="751048" y="695946"/>
                    <a:pt x="747118" y="691230"/>
                  </a:cubicBezTo>
                  <a:cubicBezTo>
                    <a:pt x="593842" y="497866"/>
                    <a:pt x="440566" y="304503"/>
                    <a:pt x="286897" y="111532"/>
                  </a:cubicBezTo>
                  <a:cubicBezTo>
                    <a:pt x="282574" y="106423"/>
                    <a:pt x="274320" y="101706"/>
                    <a:pt x="267639" y="101706"/>
                  </a:cubicBezTo>
                  <a:cubicBezTo>
                    <a:pt x="233054" y="100920"/>
                    <a:pt x="198468" y="101314"/>
                    <a:pt x="162704" y="101314"/>
                  </a:cubicBezTo>
                  <a:cubicBezTo>
                    <a:pt x="152092" y="130790"/>
                    <a:pt x="134800" y="152799"/>
                    <a:pt x="102965" y="161052"/>
                  </a:cubicBezTo>
                  <a:cubicBezTo>
                    <a:pt x="60520" y="171663"/>
                    <a:pt x="17681" y="148868"/>
                    <a:pt x="4319" y="107995"/>
                  </a:cubicBezTo>
                  <a:cubicBezTo>
                    <a:pt x="-9437" y="66335"/>
                    <a:pt x="10607" y="22317"/>
                    <a:pt x="51088" y="6204"/>
                  </a:cubicBezTo>
                  <a:cubicBezTo>
                    <a:pt x="92354" y="-10303"/>
                    <a:pt x="138730" y="6990"/>
                    <a:pt x="156416" y="47863"/>
                  </a:cubicBezTo>
                  <a:cubicBezTo>
                    <a:pt x="161525" y="60047"/>
                    <a:pt x="167813" y="62405"/>
                    <a:pt x="179603" y="62405"/>
                  </a:cubicBezTo>
                  <a:cubicBezTo>
                    <a:pt x="213010" y="61619"/>
                    <a:pt x="246416" y="61226"/>
                    <a:pt x="279822" y="62798"/>
                  </a:cubicBezTo>
                  <a:cubicBezTo>
                    <a:pt x="290041" y="63191"/>
                    <a:pt x="303010" y="69086"/>
                    <a:pt x="309299" y="76947"/>
                  </a:cubicBezTo>
                  <a:cubicBezTo>
                    <a:pt x="468470" y="276205"/>
                    <a:pt x="627248" y="476250"/>
                    <a:pt x="785634" y="676688"/>
                  </a:cubicBezTo>
                  <a:cubicBezTo>
                    <a:pt x="791136" y="683762"/>
                    <a:pt x="794673" y="694374"/>
                    <a:pt x="795066" y="703413"/>
                  </a:cubicBezTo>
                  <a:cubicBezTo>
                    <a:pt x="796245" y="738785"/>
                    <a:pt x="795066" y="774156"/>
                    <a:pt x="795852" y="809527"/>
                  </a:cubicBezTo>
                  <a:cubicBezTo>
                    <a:pt x="795852" y="815423"/>
                    <a:pt x="801354" y="823676"/>
                    <a:pt x="806856" y="826034"/>
                  </a:cubicBezTo>
                  <a:cubicBezTo>
                    <a:pt x="845765" y="844899"/>
                    <a:pt x="865023" y="880663"/>
                    <a:pt x="856377" y="920358"/>
                  </a:cubicBezTo>
                  <a:cubicBezTo>
                    <a:pt x="848516" y="957694"/>
                    <a:pt x="813538" y="985598"/>
                    <a:pt x="775415" y="984812"/>
                  </a:cubicBezTo>
                  <a:cubicBezTo>
                    <a:pt x="737293" y="984026"/>
                    <a:pt x="703100" y="956515"/>
                    <a:pt x="696026" y="920751"/>
                  </a:cubicBezTo>
                  <a:cubicBezTo>
                    <a:pt x="687773" y="878698"/>
                    <a:pt x="707031" y="842934"/>
                    <a:pt x="747118" y="825641"/>
                  </a:cubicBezTo>
                  <a:cubicBezTo>
                    <a:pt x="749476" y="824069"/>
                    <a:pt x="751834" y="823283"/>
                    <a:pt x="755764" y="821711"/>
                  </a:cubicBezTo>
                  <a:close/>
                  <a:moveTo>
                    <a:pt x="39690" y="80877"/>
                  </a:moveTo>
                  <a:cubicBezTo>
                    <a:pt x="39297" y="104458"/>
                    <a:pt x="57769" y="123715"/>
                    <a:pt x="81350" y="124108"/>
                  </a:cubicBezTo>
                  <a:cubicBezTo>
                    <a:pt x="104538" y="124501"/>
                    <a:pt x="123795" y="106030"/>
                    <a:pt x="124581" y="82056"/>
                  </a:cubicBezTo>
                  <a:cubicBezTo>
                    <a:pt x="124974" y="58475"/>
                    <a:pt x="106503" y="39217"/>
                    <a:pt x="82922" y="38824"/>
                  </a:cubicBezTo>
                  <a:cubicBezTo>
                    <a:pt x="59341" y="38431"/>
                    <a:pt x="40083" y="56903"/>
                    <a:pt x="39690" y="80877"/>
                  </a:cubicBezTo>
                  <a:close/>
                  <a:moveTo>
                    <a:pt x="734148" y="902672"/>
                  </a:moveTo>
                  <a:cubicBezTo>
                    <a:pt x="734542" y="926646"/>
                    <a:pt x="753013" y="944725"/>
                    <a:pt x="776987" y="944725"/>
                  </a:cubicBezTo>
                  <a:cubicBezTo>
                    <a:pt x="800568" y="944332"/>
                    <a:pt x="818647" y="925860"/>
                    <a:pt x="818254" y="901493"/>
                  </a:cubicBezTo>
                  <a:cubicBezTo>
                    <a:pt x="817861" y="877519"/>
                    <a:pt x="799782" y="859834"/>
                    <a:pt x="775415" y="859834"/>
                  </a:cubicBezTo>
                  <a:cubicBezTo>
                    <a:pt x="751441" y="859834"/>
                    <a:pt x="734148" y="878305"/>
                    <a:pt x="734148" y="902672"/>
                  </a:cubicBezTo>
                  <a:close/>
                </a:path>
              </a:pathLst>
            </a:custGeom>
            <a:grpFill/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" name="Freeform: Shape 165">
              <a:extLst>
                <a:ext uri="{FF2B5EF4-FFF2-40B4-BE49-F238E27FC236}">
                  <a16:creationId xmlns:a16="http://schemas.microsoft.com/office/drawing/2014/main" id="{CB25E6ED-1C20-4EE5-8789-B870E68211C0}"/>
                </a:ext>
              </a:extLst>
            </p:cNvPr>
            <p:cNvSpPr/>
            <p:nvPr/>
          </p:nvSpPr>
          <p:spPr>
            <a:xfrm>
              <a:off x="5307768" y="1953037"/>
              <a:ext cx="1080399" cy="349944"/>
            </a:xfrm>
            <a:custGeom>
              <a:avLst/>
              <a:gdLst>
                <a:gd name="connsiteX0" fmla="*/ 560440 w 1080399"/>
                <a:gd name="connsiteY0" fmla="*/ 104338 h 349944"/>
                <a:gd name="connsiteX1" fmla="*/ 560440 w 1080399"/>
                <a:gd name="connsiteY1" fmla="*/ 238356 h 349944"/>
                <a:gd name="connsiteX2" fmla="*/ 560440 w 1080399"/>
                <a:gd name="connsiteY2" fmla="*/ 261937 h 349944"/>
                <a:gd name="connsiteX3" fmla="*/ 532929 w 1080399"/>
                <a:gd name="connsiteY3" fmla="*/ 288662 h 349944"/>
                <a:gd name="connsiteX4" fmla="*/ 411094 w 1080399"/>
                <a:gd name="connsiteY4" fmla="*/ 288662 h 349944"/>
                <a:gd name="connsiteX5" fmla="*/ 177250 w 1080399"/>
                <a:gd name="connsiteY5" fmla="*/ 288269 h 349944"/>
                <a:gd name="connsiteX6" fmla="*/ 155634 w 1080399"/>
                <a:gd name="connsiteY6" fmla="*/ 302024 h 349944"/>
                <a:gd name="connsiteX7" fmla="*/ 61703 w 1080399"/>
                <a:gd name="connsiteY7" fmla="*/ 347614 h 349944"/>
                <a:gd name="connsiteX8" fmla="*/ 0 w 1080399"/>
                <a:gd name="connsiteY8" fmla="*/ 267046 h 349944"/>
                <a:gd name="connsiteX9" fmla="*/ 65241 w 1080399"/>
                <a:gd name="connsiteY9" fmla="*/ 187264 h 349944"/>
                <a:gd name="connsiteX10" fmla="*/ 156813 w 1080399"/>
                <a:gd name="connsiteY10" fmla="*/ 235605 h 349944"/>
                <a:gd name="connsiteX11" fmla="*/ 162315 w 1080399"/>
                <a:gd name="connsiteY11" fmla="*/ 248181 h 349944"/>
                <a:gd name="connsiteX12" fmla="*/ 519173 w 1080399"/>
                <a:gd name="connsiteY12" fmla="*/ 248181 h 349944"/>
                <a:gd name="connsiteX13" fmla="*/ 520353 w 1080399"/>
                <a:gd name="connsiteY13" fmla="*/ 230496 h 349944"/>
                <a:gd name="connsiteX14" fmla="*/ 520353 w 1080399"/>
                <a:gd name="connsiteY14" fmla="*/ 94905 h 349944"/>
                <a:gd name="connsiteX15" fmla="*/ 552187 w 1080399"/>
                <a:gd name="connsiteY15" fmla="*/ 62678 h 349944"/>
                <a:gd name="connsiteX16" fmla="*/ 898041 w 1080399"/>
                <a:gd name="connsiteY16" fmla="*/ 63071 h 349944"/>
                <a:gd name="connsiteX17" fmla="*/ 925552 w 1080399"/>
                <a:gd name="connsiteY17" fmla="*/ 45778 h 349944"/>
                <a:gd name="connsiteX18" fmla="*/ 1019089 w 1080399"/>
                <a:gd name="connsiteY18" fmla="*/ 2546 h 349944"/>
                <a:gd name="connsiteX19" fmla="*/ 1080400 w 1080399"/>
                <a:gd name="connsiteY19" fmla="*/ 81543 h 349944"/>
                <a:gd name="connsiteX20" fmla="*/ 1017910 w 1080399"/>
                <a:gd name="connsiteY20" fmla="*/ 161718 h 349944"/>
                <a:gd name="connsiteX21" fmla="*/ 925945 w 1080399"/>
                <a:gd name="connsiteY21" fmla="*/ 118879 h 349944"/>
                <a:gd name="connsiteX22" fmla="*/ 900006 w 1080399"/>
                <a:gd name="connsiteY22" fmla="*/ 102372 h 349944"/>
                <a:gd name="connsiteX23" fmla="*/ 581663 w 1080399"/>
                <a:gd name="connsiteY23" fmla="*/ 102765 h 349944"/>
                <a:gd name="connsiteX24" fmla="*/ 560440 w 1080399"/>
                <a:gd name="connsiteY24" fmla="*/ 104338 h 349944"/>
                <a:gd name="connsiteX25" fmla="*/ 123407 w 1080399"/>
                <a:gd name="connsiteY25" fmla="*/ 269011 h 349944"/>
                <a:gd name="connsiteX26" fmla="*/ 82140 w 1080399"/>
                <a:gd name="connsiteY26" fmla="*/ 226172 h 349944"/>
                <a:gd name="connsiteX27" fmla="*/ 39695 w 1080399"/>
                <a:gd name="connsiteY27" fmla="*/ 267832 h 349944"/>
                <a:gd name="connsiteX28" fmla="*/ 80961 w 1080399"/>
                <a:gd name="connsiteY28" fmla="*/ 311064 h 349944"/>
                <a:gd name="connsiteX29" fmla="*/ 123407 w 1080399"/>
                <a:gd name="connsiteY29" fmla="*/ 269011 h 349944"/>
                <a:gd name="connsiteX30" fmla="*/ 999046 w 1080399"/>
                <a:gd name="connsiteY30" fmla="*/ 41062 h 349944"/>
                <a:gd name="connsiteX31" fmla="*/ 956600 w 1080399"/>
                <a:gd name="connsiteY31" fmla="*/ 82722 h 349944"/>
                <a:gd name="connsiteX32" fmla="*/ 999046 w 1080399"/>
                <a:gd name="connsiteY32" fmla="*/ 124381 h 349944"/>
                <a:gd name="connsiteX33" fmla="*/ 1041491 w 1080399"/>
                <a:gd name="connsiteY33" fmla="*/ 82722 h 349944"/>
                <a:gd name="connsiteX34" fmla="*/ 999046 w 1080399"/>
                <a:gd name="connsiteY34" fmla="*/ 41062 h 349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080399" h="349944">
                  <a:moveTo>
                    <a:pt x="560440" y="104338"/>
                  </a:moveTo>
                  <a:cubicBezTo>
                    <a:pt x="560440" y="149927"/>
                    <a:pt x="560440" y="193945"/>
                    <a:pt x="560440" y="238356"/>
                  </a:cubicBezTo>
                  <a:cubicBezTo>
                    <a:pt x="560440" y="246216"/>
                    <a:pt x="560833" y="254076"/>
                    <a:pt x="560440" y="261937"/>
                  </a:cubicBezTo>
                  <a:cubicBezTo>
                    <a:pt x="559654" y="282374"/>
                    <a:pt x="553759" y="288662"/>
                    <a:pt x="532929" y="288662"/>
                  </a:cubicBezTo>
                  <a:cubicBezTo>
                    <a:pt x="492448" y="289055"/>
                    <a:pt x="451575" y="288662"/>
                    <a:pt x="411094" y="288662"/>
                  </a:cubicBezTo>
                  <a:cubicBezTo>
                    <a:pt x="333277" y="288662"/>
                    <a:pt x="255067" y="288662"/>
                    <a:pt x="177250" y="288269"/>
                  </a:cubicBezTo>
                  <a:cubicBezTo>
                    <a:pt x="166246" y="288269"/>
                    <a:pt x="160350" y="291020"/>
                    <a:pt x="155634" y="302024"/>
                  </a:cubicBezTo>
                  <a:cubicBezTo>
                    <a:pt x="139127" y="338968"/>
                    <a:pt x="101398" y="356653"/>
                    <a:pt x="61703" y="347614"/>
                  </a:cubicBezTo>
                  <a:cubicBezTo>
                    <a:pt x="24760" y="339361"/>
                    <a:pt x="0" y="306347"/>
                    <a:pt x="0" y="267046"/>
                  </a:cubicBezTo>
                  <a:cubicBezTo>
                    <a:pt x="393" y="227744"/>
                    <a:pt x="26725" y="195124"/>
                    <a:pt x="65241" y="187264"/>
                  </a:cubicBezTo>
                  <a:cubicBezTo>
                    <a:pt x="102970" y="179796"/>
                    <a:pt x="140307" y="199447"/>
                    <a:pt x="156813" y="235605"/>
                  </a:cubicBezTo>
                  <a:cubicBezTo>
                    <a:pt x="158778" y="239928"/>
                    <a:pt x="160350" y="243858"/>
                    <a:pt x="162315" y="248181"/>
                  </a:cubicBezTo>
                  <a:cubicBezTo>
                    <a:pt x="281006" y="248181"/>
                    <a:pt x="399304" y="248181"/>
                    <a:pt x="519173" y="248181"/>
                  </a:cubicBezTo>
                  <a:cubicBezTo>
                    <a:pt x="519567" y="241893"/>
                    <a:pt x="520353" y="236391"/>
                    <a:pt x="520353" y="230496"/>
                  </a:cubicBezTo>
                  <a:cubicBezTo>
                    <a:pt x="520353" y="185299"/>
                    <a:pt x="520353" y="140102"/>
                    <a:pt x="520353" y="94905"/>
                  </a:cubicBezTo>
                  <a:cubicBezTo>
                    <a:pt x="520353" y="67001"/>
                    <a:pt x="524676" y="62678"/>
                    <a:pt x="552187" y="62678"/>
                  </a:cubicBezTo>
                  <a:cubicBezTo>
                    <a:pt x="667340" y="62678"/>
                    <a:pt x="782494" y="62285"/>
                    <a:pt x="898041" y="63071"/>
                  </a:cubicBezTo>
                  <a:cubicBezTo>
                    <a:pt x="912189" y="63071"/>
                    <a:pt x="919656" y="59927"/>
                    <a:pt x="925552" y="45778"/>
                  </a:cubicBezTo>
                  <a:cubicBezTo>
                    <a:pt x="940879" y="10407"/>
                    <a:pt x="980967" y="-6886"/>
                    <a:pt x="1019089" y="2546"/>
                  </a:cubicBezTo>
                  <a:cubicBezTo>
                    <a:pt x="1055247" y="11193"/>
                    <a:pt x="1080400" y="43813"/>
                    <a:pt x="1080400" y="81543"/>
                  </a:cubicBezTo>
                  <a:cubicBezTo>
                    <a:pt x="1080400" y="120058"/>
                    <a:pt x="1054461" y="153464"/>
                    <a:pt x="1017910" y="161718"/>
                  </a:cubicBezTo>
                  <a:cubicBezTo>
                    <a:pt x="979788" y="170364"/>
                    <a:pt x="941665" y="153464"/>
                    <a:pt x="925945" y="118879"/>
                  </a:cubicBezTo>
                  <a:cubicBezTo>
                    <a:pt x="920049" y="105910"/>
                    <a:pt x="913368" y="102372"/>
                    <a:pt x="900006" y="102372"/>
                  </a:cubicBezTo>
                  <a:cubicBezTo>
                    <a:pt x="793891" y="102765"/>
                    <a:pt x="687777" y="102765"/>
                    <a:pt x="581663" y="102765"/>
                  </a:cubicBezTo>
                  <a:cubicBezTo>
                    <a:pt x="575375" y="103158"/>
                    <a:pt x="569086" y="103944"/>
                    <a:pt x="560440" y="104338"/>
                  </a:cubicBezTo>
                  <a:close/>
                  <a:moveTo>
                    <a:pt x="123407" y="269011"/>
                  </a:moveTo>
                  <a:cubicBezTo>
                    <a:pt x="123800" y="244644"/>
                    <a:pt x="106507" y="226565"/>
                    <a:pt x="82140" y="226172"/>
                  </a:cubicBezTo>
                  <a:cubicBezTo>
                    <a:pt x="58166" y="225779"/>
                    <a:pt x="39695" y="243465"/>
                    <a:pt x="39695" y="267832"/>
                  </a:cubicBezTo>
                  <a:cubicBezTo>
                    <a:pt x="39302" y="291806"/>
                    <a:pt x="57380" y="310671"/>
                    <a:pt x="80961" y="311064"/>
                  </a:cubicBezTo>
                  <a:cubicBezTo>
                    <a:pt x="104542" y="311457"/>
                    <a:pt x="123014" y="293378"/>
                    <a:pt x="123407" y="269011"/>
                  </a:cubicBezTo>
                  <a:close/>
                  <a:moveTo>
                    <a:pt x="999046" y="41062"/>
                  </a:moveTo>
                  <a:cubicBezTo>
                    <a:pt x="974679" y="41062"/>
                    <a:pt x="956207" y="59141"/>
                    <a:pt x="956600" y="82722"/>
                  </a:cubicBezTo>
                  <a:cubicBezTo>
                    <a:pt x="956600" y="106303"/>
                    <a:pt x="975071" y="124381"/>
                    <a:pt x="999046" y="124381"/>
                  </a:cubicBezTo>
                  <a:cubicBezTo>
                    <a:pt x="1023413" y="124381"/>
                    <a:pt x="1041491" y="106303"/>
                    <a:pt x="1041491" y="82722"/>
                  </a:cubicBezTo>
                  <a:cubicBezTo>
                    <a:pt x="1041491" y="58748"/>
                    <a:pt x="1023413" y="41062"/>
                    <a:pt x="999046" y="41062"/>
                  </a:cubicBezTo>
                  <a:close/>
                </a:path>
              </a:pathLst>
            </a:custGeom>
            <a:grpFill/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7" name="Freeform: Shape 166">
              <a:extLst>
                <a:ext uri="{FF2B5EF4-FFF2-40B4-BE49-F238E27FC236}">
                  <a16:creationId xmlns:a16="http://schemas.microsoft.com/office/drawing/2014/main" id="{DAD0159D-A8F2-41E5-9DFA-58F4819126AB}"/>
                </a:ext>
              </a:extLst>
            </p:cNvPr>
            <p:cNvSpPr/>
            <p:nvPr/>
          </p:nvSpPr>
          <p:spPr>
            <a:xfrm>
              <a:off x="4931648" y="3662702"/>
              <a:ext cx="1045832" cy="357009"/>
            </a:xfrm>
            <a:custGeom>
              <a:avLst/>
              <a:gdLst>
                <a:gd name="connsiteX0" fmla="*/ 945207 w 1045832"/>
                <a:gd name="connsiteY0" fmla="*/ 251671 h 357009"/>
                <a:gd name="connsiteX1" fmla="*/ 944421 w 1045832"/>
                <a:gd name="connsiteY1" fmla="*/ 171103 h 357009"/>
                <a:gd name="connsiteX2" fmla="*/ 928700 w 1045832"/>
                <a:gd name="connsiteY2" fmla="*/ 155775 h 357009"/>
                <a:gd name="connsiteX3" fmla="*/ 882717 w 1045832"/>
                <a:gd name="connsiteY3" fmla="*/ 70098 h 357009"/>
                <a:gd name="connsiteX4" fmla="*/ 944421 w 1045832"/>
                <a:gd name="connsiteY4" fmla="*/ 2106 h 357009"/>
                <a:gd name="connsiteX5" fmla="*/ 1034028 w 1045832"/>
                <a:gd name="connsiteY5" fmla="*/ 39050 h 357009"/>
                <a:gd name="connsiteX6" fmla="*/ 984115 w 1045832"/>
                <a:gd name="connsiteY6" fmla="*/ 162063 h 357009"/>
                <a:gd name="connsiteX7" fmla="*/ 984115 w 1045832"/>
                <a:gd name="connsiteY7" fmla="*/ 259138 h 357009"/>
                <a:gd name="connsiteX8" fmla="*/ 951102 w 1045832"/>
                <a:gd name="connsiteY8" fmla="*/ 292545 h 357009"/>
                <a:gd name="connsiteX9" fmla="*/ 182757 w 1045832"/>
                <a:gd name="connsiteY9" fmla="*/ 294117 h 357009"/>
                <a:gd name="connsiteX10" fmla="*/ 154853 w 1045832"/>
                <a:gd name="connsiteY10" fmla="*/ 310623 h 357009"/>
                <a:gd name="connsiteX11" fmla="*/ 61708 w 1045832"/>
                <a:gd name="connsiteY11" fmla="*/ 354641 h 357009"/>
                <a:gd name="connsiteX12" fmla="*/ 4 w 1045832"/>
                <a:gd name="connsiteY12" fmla="*/ 275645 h 357009"/>
                <a:gd name="connsiteX13" fmla="*/ 62494 w 1045832"/>
                <a:gd name="connsiteY13" fmla="*/ 195077 h 357009"/>
                <a:gd name="connsiteX14" fmla="*/ 155638 w 1045832"/>
                <a:gd name="connsiteY14" fmla="*/ 239880 h 357009"/>
                <a:gd name="connsiteX15" fmla="*/ 176468 w 1045832"/>
                <a:gd name="connsiteY15" fmla="*/ 254815 h 357009"/>
                <a:gd name="connsiteX16" fmla="*/ 929093 w 1045832"/>
                <a:gd name="connsiteY16" fmla="*/ 252850 h 357009"/>
                <a:gd name="connsiteX17" fmla="*/ 945207 w 1045832"/>
                <a:gd name="connsiteY17" fmla="*/ 251671 h 357009"/>
                <a:gd name="connsiteX18" fmla="*/ 1006124 w 1045832"/>
                <a:gd name="connsiteY18" fmla="*/ 80709 h 357009"/>
                <a:gd name="connsiteX19" fmla="*/ 963286 w 1045832"/>
                <a:gd name="connsiteY19" fmla="*/ 39050 h 357009"/>
                <a:gd name="connsiteX20" fmla="*/ 922019 w 1045832"/>
                <a:gd name="connsiteY20" fmla="*/ 82281 h 357009"/>
                <a:gd name="connsiteX21" fmla="*/ 964857 w 1045832"/>
                <a:gd name="connsiteY21" fmla="*/ 123941 h 357009"/>
                <a:gd name="connsiteX22" fmla="*/ 1006124 w 1045832"/>
                <a:gd name="connsiteY22" fmla="*/ 80709 h 357009"/>
                <a:gd name="connsiteX23" fmla="*/ 82145 w 1045832"/>
                <a:gd name="connsiteY23" fmla="*/ 316911 h 357009"/>
                <a:gd name="connsiteX24" fmla="*/ 124590 w 1045832"/>
                <a:gd name="connsiteY24" fmla="*/ 275252 h 357009"/>
                <a:gd name="connsiteX25" fmla="*/ 82538 w 1045832"/>
                <a:gd name="connsiteY25" fmla="*/ 233199 h 357009"/>
                <a:gd name="connsiteX26" fmla="*/ 40092 w 1045832"/>
                <a:gd name="connsiteY26" fmla="*/ 274859 h 357009"/>
                <a:gd name="connsiteX27" fmla="*/ 82145 w 1045832"/>
                <a:gd name="connsiteY27" fmla="*/ 316911 h 357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45832" h="357009">
                  <a:moveTo>
                    <a:pt x="945207" y="251671"/>
                  </a:moveTo>
                  <a:cubicBezTo>
                    <a:pt x="945207" y="223374"/>
                    <a:pt x="945993" y="197042"/>
                    <a:pt x="944421" y="171103"/>
                  </a:cubicBezTo>
                  <a:cubicBezTo>
                    <a:pt x="944028" y="165600"/>
                    <a:pt x="935381" y="158919"/>
                    <a:pt x="928700" y="155775"/>
                  </a:cubicBezTo>
                  <a:cubicBezTo>
                    <a:pt x="896080" y="139269"/>
                    <a:pt x="878787" y="107827"/>
                    <a:pt x="882717" y="70098"/>
                  </a:cubicBezTo>
                  <a:cubicBezTo>
                    <a:pt x="886254" y="37477"/>
                    <a:pt x="912194" y="8787"/>
                    <a:pt x="944421" y="2106"/>
                  </a:cubicBezTo>
                  <a:cubicBezTo>
                    <a:pt x="980971" y="-5754"/>
                    <a:pt x="1016343" y="8787"/>
                    <a:pt x="1034028" y="39050"/>
                  </a:cubicBezTo>
                  <a:cubicBezTo>
                    <a:pt x="1061146" y="85032"/>
                    <a:pt x="1040316" y="138089"/>
                    <a:pt x="984115" y="162063"/>
                  </a:cubicBezTo>
                  <a:cubicBezTo>
                    <a:pt x="984115" y="193898"/>
                    <a:pt x="984115" y="226518"/>
                    <a:pt x="984115" y="259138"/>
                  </a:cubicBezTo>
                  <a:cubicBezTo>
                    <a:pt x="984115" y="287042"/>
                    <a:pt x="978613" y="292545"/>
                    <a:pt x="951102" y="292545"/>
                  </a:cubicBezTo>
                  <a:cubicBezTo>
                    <a:pt x="694856" y="293330"/>
                    <a:pt x="439003" y="294117"/>
                    <a:pt x="182757" y="294117"/>
                  </a:cubicBezTo>
                  <a:cubicBezTo>
                    <a:pt x="169001" y="294117"/>
                    <a:pt x="161141" y="296082"/>
                    <a:pt x="154853" y="310623"/>
                  </a:cubicBezTo>
                  <a:cubicBezTo>
                    <a:pt x="139525" y="346388"/>
                    <a:pt x="99830" y="363680"/>
                    <a:pt x="61708" y="354641"/>
                  </a:cubicBezTo>
                  <a:cubicBezTo>
                    <a:pt x="25943" y="345995"/>
                    <a:pt x="4" y="312981"/>
                    <a:pt x="4" y="275645"/>
                  </a:cubicBezTo>
                  <a:cubicBezTo>
                    <a:pt x="-389" y="237522"/>
                    <a:pt x="26336" y="203330"/>
                    <a:pt x="62494" y="195077"/>
                  </a:cubicBezTo>
                  <a:cubicBezTo>
                    <a:pt x="101402" y="186430"/>
                    <a:pt x="139525" y="204116"/>
                    <a:pt x="155638" y="239880"/>
                  </a:cubicBezTo>
                  <a:cubicBezTo>
                    <a:pt x="160355" y="249706"/>
                    <a:pt x="164285" y="254815"/>
                    <a:pt x="176468" y="254815"/>
                  </a:cubicBezTo>
                  <a:cubicBezTo>
                    <a:pt x="427212" y="254029"/>
                    <a:pt x="678349" y="253636"/>
                    <a:pt x="929093" y="252850"/>
                  </a:cubicBezTo>
                  <a:cubicBezTo>
                    <a:pt x="934202" y="252850"/>
                    <a:pt x="938525" y="252457"/>
                    <a:pt x="945207" y="251671"/>
                  </a:cubicBezTo>
                  <a:close/>
                  <a:moveTo>
                    <a:pt x="1006124" y="80709"/>
                  </a:moveTo>
                  <a:cubicBezTo>
                    <a:pt x="1005731" y="56735"/>
                    <a:pt x="987652" y="38656"/>
                    <a:pt x="963286" y="39050"/>
                  </a:cubicBezTo>
                  <a:cubicBezTo>
                    <a:pt x="939311" y="39443"/>
                    <a:pt x="921626" y="57914"/>
                    <a:pt x="922019" y="82281"/>
                  </a:cubicBezTo>
                  <a:cubicBezTo>
                    <a:pt x="922412" y="105862"/>
                    <a:pt x="941277" y="124334"/>
                    <a:pt x="964857" y="123941"/>
                  </a:cubicBezTo>
                  <a:cubicBezTo>
                    <a:pt x="988832" y="123548"/>
                    <a:pt x="1006517" y="105076"/>
                    <a:pt x="1006124" y="80709"/>
                  </a:cubicBezTo>
                  <a:close/>
                  <a:moveTo>
                    <a:pt x="82145" y="316911"/>
                  </a:moveTo>
                  <a:cubicBezTo>
                    <a:pt x="106512" y="316911"/>
                    <a:pt x="124197" y="299619"/>
                    <a:pt x="124590" y="275252"/>
                  </a:cubicBezTo>
                  <a:cubicBezTo>
                    <a:pt x="124983" y="250885"/>
                    <a:pt x="107298" y="233592"/>
                    <a:pt x="82538" y="233199"/>
                  </a:cubicBezTo>
                  <a:cubicBezTo>
                    <a:pt x="57778" y="233199"/>
                    <a:pt x="40485" y="250099"/>
                    <a:pt x="40092" y="274859"/>
                  </a:cubicBezTo>
                  <a:cubicBezTo>
                    <a:pt x="40092" y="299226"/>
                    <a:pt x="57778" y="316911"/>
                    <a:pt x="82145" y="316911"/>
                  </a:cubicBezTo>
                  <a:close/>
                </a:path>
              </a:pathLst>
            </a:custGeom>
            <a:grpFill/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" name="Freeform: Shape 167">
              <a:extLst>
                <a:ext uri="{FF2B5EF4-FFF2-40B4-BE49-F238E27FC236}">
                  <a16:creationId xmlns:a16="http://schemas.microsoft.com/office/drawing/2014/main" id="{EFC98001-A0BC-4B8D-A75A-108A27E3E05D}"/>
                </a:ext>
              </a:extLst>
            </p:cNvPr>
            <p:cNvSpPr/>
            <p:nvPr/>
          </p:nvSpPr>
          <p:spPr>
            <a:xfrm>
              <a:off x="4676188" y="2335444"/>
              <a:ext cx="449614" cy="606981"/>
            </a:xfrm>
            <a:custGeom>
              <a:avLst/>
              <a:gdLst>
                <a:gd name="connsiteX0" fmla="*/ 408740 w 449614"/>
                <a:gd name="connsiteY0" fmla="*/ 504818 h 606981"/>
                <a:gd name="connsiteX1" fmla="*/ 408740 w 449614"/>
                <a:gd name="connsiteY1" fmla="*/ 102763 h 606981"/>
                <a:gd name="connsiteX2" fmla="*/ 244853 w 449614"/>
                <a:gd name="connsiteY2" fmla="*/ 103549 h 606981"/>
                <a:gd name="connsiteX3" fmla="*/ 230704 w 449614"/>
                <a:gd name="connsiteY3" fmla="*/ 118090 h 606981"/>
                <a:gd name="connsiteX4" fmla="*/ 152494 w 449614"/>
                <a:gd name="connsiteY4" fmla="*/ 163680 h 606981"/>
                <a:gd name="connsiteX5" fmla="*/ 80572 w 449614"/>
                <a:gd name="connsiteY5" fmla="*/ 111802 h 606981"/>
                <a:gd name="connsiteX6" fmla="*/ 99437 w 449614"/>
                <a:gd name="connsiteY6" fmla="*/ 23373 h 606981"/>
                <a:gd name="connsiteX7" fmla="*/ 230704 w 449614"/>
                <a:gd name="connsiteY7" fmla="*/ 48133 h 606981"/>
                <a:gd name="connsiteX8" fmla="*/ 255464 w 449614"/>
                <a:gd name="connsiteY8" fmla="*/ 63461 h 606981"/>
                <a:gd name="connsiteX9" fmla="*/ 420531 w 449614"/>
                <a:gd name="connsiteY9" fmla="*/ 63068 h 606981"/>
                <a:gd name="connsiteX10" fmla="*/ 449614 w 449614"/>
                <a:gd name="connsiteY10" fmla="*/ 91758 h 606981"/>
                <a:gd name="connsiteX11" fmla="*/ 449614 w 449614"/>
                <a:gd name="connsiteY11" fmla="*/ 515822 h 606981"/>
                <a:gd name="connsiteX12" fmla="*/ 420138 w 449614"/>
                <a:gd name="connsiteY12" fmla="*/ 544512 h 606981"/>
                <a:gd name="connsiteX13" fmla="*/ 178433 w 449614"/>
                <a:gd name="connsiteY13" fmla="*/ 544512 h 606981"/>
                <a:gd name="connsiteX14" fmla="*/ 156424 w 449614"/>
                <a:gd name="connsiteY14" fmla="*/ 558268 h 606981"/>
                <a:gd name="connsiteX15" fmla="*/ 64459 w 449614"/>
                <a:gd name="connsiteY15" fmla="*/ 605037 h 606981"/>
                <a:gd name="connsiteX16" fmla="*/ 4 w 449614"/>
                <a:gd name="connsiteY16" fmla="*/ 524075 h 606981"/>
                <a:gd name="connsiteX17" fmla="*/ 61708 w 449614"/>
                <a:gd name="connsiteY17" fmla="*/ 445079 h 606981"/>
                <a:gd name="connsiteX18" fmla="*/ 157603 w 449614"/>
                <a:gd name="connsiteY18" fmla="*/ 491455 h 606981"/>
                <a:gd name="connsiteX19" fmla="*/ 171359 w 449614"/>
                <a:gd name="connsiteY19" fmla="*/ 504031 h 606981"/>
                <a:gd name="connsiteX20" fmla="*/ 408740 w 449614"/>
                <a:gd name="connsiteY20" fmla="*/ 504818 h 606981"/>
                <a:gd name="connsiteX21" fmla="*/ 82931 w 449614"/>
                <a:gd name="connsiteY21" fmla="*/ 482809 h 606981"/>
                <a:gd name="connsiteX22" fmla="*/ 40485 w 449614"/>
                <a:gd name="connsiteY22" fmla="*/ 524468 h 606981"/>
                <a:gd name="connsiteX23" fmla="*/ 82537 w 449614"/>
                <a:gd name="connsiteY23" fmla="*/ 566914 h 606981"/>
                <a:gd name="connsiteX24" fmla="*/ 124983 w 449614"/>
                <a:gd name="connsiteY24" fmla="*/ 525254 h 606981"/>
                <a:gd name="connsiteX25" fmla="*/ 82931 w 449614"/>
                <a:gd name="connsiteY25" fmla="*/ 482809 h 606981"/>
                <a:gd name="connsiteX26" fmla="*/ 156424 w 449614"/>
                <a:gd name="connsiteY26" fmla="*/ 39880 h 606981"/>
                <a:gd name="connsiteX27" fmla="*/ 115158 w 449614"/>
                <a:gd name="connsiteY27" fmla="*/ 82719 h 606981"/>
                <a:gd name="connsiteX28" fmla="*/ 157997 w 449614"/>
                <a:gd name="connsiteY28" fmla="*/ 123985 h 606981"/>
                <a:gd name="connsiteX29" fmla="*/ 199656 w 449614"/>
                <a:gd name="connsiteY29" fmla="*/ 81147 h 606981"/>
                <a:gd name="connsiteX30" fmla="*/ 156424 w 449614"/>
                <a:gd name="connsiteY30" fmla="*/ 39880 h 606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449614" h="606981">
                  <a:moveTo>
                    <a:pt x="408740" y="504818"/>
                  </a:moveTo>
                  <a:cubicBezTo>
                    <a:pt x="408740" y="369620"/>
                    <a:pt x="408740" y="236781"/>
                    <a:pt x="408740" y="102763"/>
                  </a:cubicBezTo>
                  <a:cubicBezTo>
                    <a:pt x="353325" y="102763"/>
                    <a:pt x="299089" y="102370"/>
                    <a:pt x="244853" y="103549"/>
                  </a:cubicBezTo>
                  <a:cubicBezTo>
                    <a:pt x="240137" y="103549"/>
                    <a:pt x="233848" y="112195"/>
                    <a:pt x="230704" y="118090"/>
                  </a:cubicBezTo>
                  <a:cubicBezTo>
                    <a:pt x="215377" y="147959"/>
                    <a:pt x="185901" y="166038"/>
                    <a:pt x="152494" y="163680"/>
                  </a:cubicBezTo>
                  <a:cubicBezTo>
                    <a:pt x="117909" y="161322"/>
                    <a:pt x="92756" y="144422"/>
                    <a:pt x="80572" y="111802"/>
                  </a:cubicBezTo>
                  <a:cubicBezTo>
                    <a:pt x="68389" y="78789"/>
                    <a:pt x="74284" y="48133"/>
                    <a:pt x="99437" y="23373"/>
                  </a:cubicBezTo>
                  <a:cubicBezTo>
                    <a:pt x="139525" y="-16321"/>
                    <a:pt x="207910" y="-3745"/>
                    <a:pt x="230704" y="48133"/>
                  </a:cubicBezTo>
                  <a:cubicBezTo>
                    <a:pt x="236207" y="60710"/>
                    <a:pt x="242888" y="63461"/>
                    <a:pt x="255464" y="63461"/>
                  </a:cubicBezTo>
                  <a:cubicBezTo>
                    <a:pt x="310487" y="62675"/>
                    <a:pt x="365509" y="63068"/>
                    <a:pt x="420531" y="63068"/>
                  </a:cubicBezTo>
                  <a:cubicBezTo>
                    <a:pt x="443719" y="63068"/>
                    <a:pt x="449614" y="68570"/>
                    <a:pt x="449614" y="91758"/>
                  </a:cubicBezTo>
                  <a:cubicBezTo>
                    <a:pt x="449614" y="233244"/>
                    <a:pt x="449614" y="374729"/>
                    <a:pt x="449614" y="515822"/>
                  </a:cubicBezTo>
                  <a:cubicBezTo>
                    <a:pt x="449614" y="539010"/>
                    <a:pt x="443719" y="544512"/>
                    <a:pt x="420138" y="544512"/>
                  </a:cubicBezTo>
                  <a:cubicBezTo>
                    <a:pt x="339570" y="544512"/>
                    <a:pt x="259002" y="544905"/>
                    <a:pt x="178433" y="544512"/>
                  </a:cubicBezTo>
                  <a:cubicBezTo>
                    <a:pt x="167429" y="544512"/>
                    <a:pt x="161534" y="547263"/>
                    <a:pt x="156424" y="558268"/>
                  </a:cubicBezTo>
                  <a:cubicBezTo>
                    <a:pt x="140311" y="594818"/>
                    <a:pt x="102974" y="613290"/>
                    <a:pt x="64459" y="605037"/>
                  </a:cubicBezTo>
                  <a:cubicBezTo>
                    <a:pt x="26729" y="597176"/>
                    <a:pt x="-389" y="562984"/>
                    <a:pt x="4" y="524075"/>
                  </a:cubicBezTo>
                  <a:cubicBezTo>
                    <a:pt x="4" y="486739"/>
                    <a:pt x="26336" y="452939"/>
                    <a:pt x="61708" y="445079"/>
                  </a:cubicBezTo>
                  <a:cubicBezTo>
                    <a:pt x="102581" y="435647"/>
                    <a:pt x="139918" y="454118"/>
                    <a:pt x="157603" y="491455"/>
                  </a:cubicBezTo>
                  <a:cubicBezTo>
                    <a:pt x="159962" y="496564"/>
                    <a:pt x="166643" y="504031"/>
                    <a:pt x="171359" y="504031"/>
                  </a:cubicBezTo>
                  <a:cubicBezTo>
                    <a:pt x="249962" y="505210"/>
                    <a:pt x="328565" y="504818"/>
                    <a:pt x="408740" y="504818"/>
                  </a:cubicBezTo>
                  <a:close/>
                  <a:moveTo>
                    <a:pt x="82931" y="482809"/>
                  </a:moveTo>
                  <a:cubicBezTo>
                    <a:pt x="58564" y="482809"/>
                    <a:pt x="40485" y="500101"/>
                    <a:pt x="40485" y="524468"/>
                  </a:cubicBezTo>
                  <a:cubicBezTo>
                    <a:pt x="40485" y="548835"/>
                    <a:pt x="58171" y="566914"/>
                    <a:pt x="82537" y="566914"/>
                  </a:cubicBezTo>
                  <a:cubicBezTo>
                    <a:pt x="106511" y="566914"/>
                    <a:pt x="124983" y="548835"/>
                    <a:pt x="124983" y="525254"/>
                  </a:cubicBezTo>
                  <a:cubicBezTo>
                    <a:pt x="124983" y="501280"/>
                    <a:pt x="107298" y="483202"/>
                    <a:pt x="82931" y="482809"/>
                  </a:cubicBezTo>
                  <a:close/>
                  <a:moveTo>
                    <a:pt x="156424" y="39880"/>
                  </a:moveTo>
                  <a:cubicBezTo>
                    <a:pt x="132057" y="40273"/>
                    <a:pt x="114765" y="58352"/>
                    <a:pt x="115158" y="82719"/>
                  </a:cubicBezTo>
                  <a:cubicBezTo>
                    <a:pt x="115551" y="107086"/>
                    <a:pt x="133630" y="124378"/>
                    <a:pt x="157997" y="123985"/>
                  </a:cubicBezTo>
                  <a:cubicBezTo>
                    <a:pt x="181970" y="123592"/>
                    <a:pt x="200049" y="105514"/>
                    <a:pt x="199656" y="81147"/>
                  </a:cubicBezTo>
                  <a:cubicBezTo>
                    <a:pt x="198870" y="57566"/>
                    <a:pt x="180398" y="39880"/>
                    <a:pt x="156424" y="39880"/>
                  </a:cubicBezTo>
                  <a:close/>
                </a:path>
              </a:pathLst>
            </a:custGeom>
            <a:grpFill/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9" name="Freeform: Shape 168">
              <a:extLst>
                <a:ext uri="{FF2B5EF4-FFF2-40B4-BE49-F238E27FC236}">
                  <a16:creationId xmlns:a16="http://schemas.microsoft.com/office/drawing/2014/main" id="{4AC5C6EC-6C18-4869-998B-D455504648EC}"/>
                </a:ext>
              </a:extLst>
            </p:cNvPr>
            <p:cNvSpPr/>
            <p:nvPr/>
          </p:nvSpPr>
          <p:spPr>
            <a:xfrm>
              <a:off x="5279074" y="1700703"/>
              <a:ext cx="1080631" cy="353922"/>
            </a:xfrm>
            <a:custGeom>
              <a:avLst/>
              <a:gdLst>
                <a:gd name="connsiteX0" fmla="*/ 917696 w 1080631"/>
                <a:gd name="connsiteY0" fmla="*/ 62303 h 353922"/>
                <a:gd name="connsiteX1" fmla="*/ 1025775 w 1080631"/>
                <a:gd name="connsiteY1" fmla="*/ 4923 h 353922"/>
                <a:gd name="connsiteX2" fmla="*/ 1080404 w 1080631"/>
                <a:gd name="connsiteY2" fmla="*/ 86670 h 353922"/>
                <a:gd name="connsiteX3" fmla="*/ 1015163 w 1080631"/>
                <a:gd name="connsiteY3" fmla="*/ 162915 h 353922"/>
                <a:gd name="connsiteX4" fmla="*/ 925556 w 1080631"/>
                <a:gd name="connsiteY4" fmla="*/ 118111 h 353922"/>
                <a:gd name="connsiteX5" fmla="*/ 899617 w 1080631"/>
                <a:gd name="connsiteY5" fmla="*/ 101605 h 353922"/>
                <a:gd name="connsiteX6" fmla="*/ 675598 w 1080631"/>
                <a:gd name="connsiteY6" fmla="*/ 102391 h 353922"/>
                <a:gd name="connsiteX7" fmla="*/ 638655 w 1080631"/>
                <a:gd name="connsiteY7" fmla="*/ 111430 h 353922"/>
                <a:gd name="connsiteX8" fmla="*/ 315203 w 1080631"/>
                <a:gd name="connsiteY8" fmla="*/ 279641 h 353922"/>
                <a:gd name="connsiteX9" fmla="*/ 268827 w 1080631"/>
                <a:gd name="connsiteY9" fmla="*/ 290645 h 353922"/>
                <a:gd name="connsiteX10" fmla="*/ 176468 w 1080631"/>
                <a:gd name="connsiteY10" fmla="*/ 291038 h 353922"/>
                <a:gd name="connsiteX11" fmla="*/ 156424 w 1080631"/>
                <a:gd name="connsiteY11" fmla="*/ 304401 h 353922"/>
                <a:gd name="connsiteX12" fmla="*/ 63280 w 1080631"/>
                <a:gd name="connsiteY12" fmla="*/ 351956 h 353922"/>
                <a:gd name="connsiteX13" fmla="*/ 4 w 1080631"/>
                <a:gd name="connsiteY13" fmla="*/ 272567 h 353922"/>
                <a:gd name="connsiteX14" fmla="*/ 62494 w 1080631"/>
                <a:gd name="connsiteY14" fmla="*/ 192391 h 353922"/>
                <a:gd name="connsiteX15" fmla="*/ 156424 w 1080631"/>
                <a:gd name="connsiteY15" fmla="*/ 238767 h 353922"/>
                <a:gd name="connsiteX16" fmla="*/ 176468 w 1080631"/>
                <a:gd name="connsiteY16" fmla="*/ 252130 h 353922"/>
                <a:gd name="connsiteX17" fmla="*/ 272757 w 1080631"/>
                <a:gd name="connsiteY17" fmla="*/ 251344 h 353922"/>
                <a:gd name="connsiteX18" fmla="*/ 298696 w 1080631"/>
                <a:gd name="connsiteY18" fmla="*/ 243876 h 353922"/>
                <a:gd name="connsiteX19" fmla="*/ 629222 w 1080631"/>
                <a:gd name="connsiteY19" fmla="*/ 71736 h 353922"/>
                <a:gd name="connsiteX20" fmla="*/ 666166 w 1080631"/>
                <a:gd name="connsiteY20" fmla="*/ 62696 h 353922"/>
                <a:gd name="connsiteX21" fmla="*/ 917696 w 1080631"/>
                <a:gd name="connsiteY21" fmla="*/ 62303 h 353922"/>
                <a:gd name="connsiteX22" fmla="*/ 1040316 w 1080631"/>
                <a:gd name="connsiteY22" fmla="*/ 81168 h 353922"/>
                <a:gd name="connsiteX23" fmla="*/ 997085 w 1080631"/>
                <a:gd name="connsiteY23" fmla="*/ 39901 h 353922"/>
                <a:gd name="connsiteX24" fmla="*/ 955818 w 1080631"/>
                <a:gd name="connsiteY24" fmla="*/ 83526 h 353922"/>
                <a:gd name="connsiteX25" fmla="*/ 999050 w 1080631"/>
                <a:gd name="connsiteY25" fmla="*/ 124793 h 353922"/>
                <a:gd name="connsiteX26" fmla="*/ 1040316 w 1080631"/>
                <a:gd name="connsiteY26" fmla="*/ 81168 h 353922"/>
                <a:gd name="connsiteX27" fmla="*/ 123018 w 1080631"/>
                <a:gd name="connsiteY27" fmla="*/ 272174 h 353922"/>
                <a:gd name="connsiteX28" fmla="*/ 80965 w 1080631"/>
                <a:gd name="connsiteY28" fmla="*/ 230514 h 353922"/>
                <a:gd name="connsiteX29" fmla="*/ 38913 w 1080631"/>
                <a:gd name="connsiteY29" fmla="*/ 272174 h 353922"/>
                <a:gd name="connsiteX30" fmla="*/ 80965 w 1080631"/>
                <a:gd name="connsiteY30" fmla="*/ 314226 h 353922"/>
                <a:gd name="connsiteX31" fmla="*/ 123018 w 1080631"/>
                <a:gd name="connsiteY31" fmla="*/ 272174 h 353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080631" h="353922">
                  <a:moveTo>
                    <a:pt x="917696" y="62303"/>
                  </a:moveTo>
                  <a:cubicBezTo>
                    <a:pt x="939704" y="10425"/>
                    <a:pt x="980185" y="-10405"/>
                    <a:pt x="1025775" y="4923"/>
                  </a:cubicBezTo>
                  <a:cubicBezTo>
                    <a:pt x="1060753" y="16713"/>
                    <a:pt x="1083155" y="50513"/>
                    <a:pt x="1080404" y="86670"/>
                  </a:cubicBezTo>
                  <a:cubicBezTo>
                    <a:pt x="1077653" y="125579"/>
                    <a:pt x="1052107" y="155055"/>
                    <a:pt x="1015163" y="162915"/>
                  </a:cubicBezTo>
                  <a:cubicBezTo>
                    <a:pt x="979399" y="170382"/>
                    <a:pt x="940098" y="152304"/>
                    <a:pt x="925556" y="118111"/>
                  </a:cubicBezTo>
                  <a:cubicBezTo>
                    <a:pt x="919661" y="104356"/>
                    <a:pt x="912586" y="101605"/>
                    <a:pt x="899617" y="101605"/>
                  </a:cubicBezTo>
                  <a:cubicBezTo>
                    <a:pt x="824944" y="101998"/>
                    <a:pt x="750271" y="101605"/>
                    <a:pt x="675598" y="102391"/>
                  </a:cubicBezTo>
                  <a:cubicBezTo>
                    <a:pt x="663022" y="102391"/>
                    <a:pt x="649659" y="105535"/>
                    <a:pt x="638655" y="111430"/>
                  </a:cubicBezTo>
                  <a:cubicBezTo>
                    <a:pt x="530575" y="167238"/>
                    <a:pt x="423282" y="224226"/>
                    <a:pt x="315203" y="279641"/>
                  </a:cubicBezTo>
                  <a:cubicBezTo>
                    <a:pt x="301447" y="286715"/>
                    <a:pt x="284547" y="289859"/>
                    <a:pt x="268827" y="290645"/>
                  </a:cubicBezTo>
                  <a:cubicBezTo>
                    <a:pt x="238172" y="292217"/>
                    <a:pt x="207123" y="291431"/>
                    <a:pt x="176468" y="291038"/>
                  </a:cubicBezTo>
                  <a:cubicBezTo>
                    <a:pt x="165464" y="290645"/>
                    <a:pt x="160748" y="294182"/>
                    <a:pt x="156424" y="304401"/>
                  </a:cubicBezTo>
                  <a:cubicBezTo>
                    <a:pt x="139918" y="342130"/>
                    <a:pt x="102974" y="360209"/>
                    <a:pt x="63280" y="351956"/>
                  </a:cubicBezTo>
                  <a:cubicBezTo>
                    <a:pt x="26729" y="344488"/>
                    <a:pt x="4" y="310689"/>
                    <a:pt x="4" y="272567"/>
                  </a:cubicBezTo>
                  <a:cubicBezTo>
                    <a:pt x="-389" y="234051"/>
                    <a:pt x="26336" y="200252"/>
                    <a:pt x="62494" y="192391"/>
                  </a:cubicBezTo>
                  <a:cubicBezTo>
                    <a:pt x="102188" y="183745"/>
                    <a:pt x="139918" y="201824"/>
                    <a:pt x="156424" y="238767"/>
                  </a:cubicBezTo>
                  <a:cubicBezTo>
                    <a:pt x="160748" y="248593"/>
                    <a:pt x="165464" y="252130"/>
                    <a:pt x="176468" y="252130"/>
                  </a:cubicBezTo>
                  <a:cubicBezTo>
                    <a:pt x="208695" y="251344"/>
                    <a:pt x="240530" y="252523"/>
                    <a:pt x="272757" y="251344"/>
                  </a:cubicBezTo>
                  <a:cubicBezTo>
                    <a:pt x="281403" y="250951"/>
                    <a:pt x="290836" y="248200"/>
                    <a:pt x="298696" y="243876"/>
                  </a:cubicBezTo>
                  <a:cubicBezTo>
                    <a:pt x="408740" y="186496"/>
                    <a:pt x="518785" y="128723"/>
                    <a:pt x="629222" y="71736"/>
                  </a:cubicBezTo>
                  <a:cubicBezTo>
                    <a:pt x="640226" y="65840"/>
                    <a:pt x="653982" y="62696"/>
                    <a:pt x="666166" y="62696"/>
                  </a:cubicBezTo>
                  <a:cubicBezTo>
                    <a:pt x="749092" y="61910"/>
                    <a:pt x="832804" y="62303"/>
                    <a:pt x="917696" y="62303"/>
                  </a:cubicBezTo>
                  <a:close/>
                  <a:moveTo>
                    <a:pt x="1040316" y="81168"/>
                  </a:moveTo>
                  <a:cubicBezTo>
                    <a:pt x="1039923" y="57194"/>
                    <a:pt x="1021059" y="39115"/>
                    <a:pt x="997085" y="39901"/>
                  </a:cubicBezTo>
                  <a:cubicBezTo>
                    <a:pt x="973504" y="40687"/>
                    <a:pt x="955425" y="59552"/>
                    <a:pt x="955818" y="83526"/>
                  </a:cubicBezTo>
                  <a:cubicBezTo>
                    <a:pt x="956211" y="107107"/>
                    <a:pt x="975076" y="125186"/>
                    <a:pt x="999050" y="124793"/>
                  </a:cubicBezTo>
                  <a:cubicBezTo>
                    <a:pt x="1023417" y="124007"/>
                    <a:pt x="1040709" y="105928"/>
                    <a:pt x="1040316" y="81168"/>
                  </a:cubicBezTo>
                  <a:close/>
                  <a:moveTo>
                    <a:pt x="123018" y="272174"/>
                  </a:moveTo>
                  <a:cubicBezTo>
                    <a:pt x="123018" y="247807"/>
                    <a:pt x="106118" y="230514"/>
                    <a:pt x="80965" y="230514"/>
                  </a:cubicBezTo>
                  <a:cubicBezTo>
                    <a:pt x="56205" y="230514"/>
                    <a:pt x="38913" y="247414"/>
                    <a:pt x="38913" y="272174"/>
                  </a:cubicBezTo>
                  <a:cubicBezTo>
                    <a:pt x="38913" y="296540"/>
                    <a:pt x="56205" y="313833"/>
                    <a:pt x="80965" y="314226"/>
                  </a:cubicBezTo>
                  <a:cubicBezTo>
                    <a:pt x="105332" y="314226"/>
                    <a:pt x="123018" y="296540"/>
                    <a:pt x="123018" y="272174"/>
                  </a:cubicBezTo>
                  <a:close/>
                </a:path>
              </a:pathLst>
            </a:custGeom>
            <a:grpFill/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0" name="Freeform: Shape 169">
              <a:extLst>
                <a:ext uri="{FF2B5EF4-FFF2-40B4-BE49-F238E27FC236}">
                  <a16:creationId xmlns:a16="http://schemas.microsoft.com/office/drawing/2014/main" id="{2C434F7C-6B60-449E-B650-9D10C4B8E6C3}"/>
                </a:ext>
              </a:extLst>
            </p:cNvPr>
            <p:cNvSpPr/>
            <p:nvPr/>
          </p:nvSpPr>
          <p:spPr>
            <a:xfrm>
              <a:off x="5782799" y="4201835"/>
              <a:ext cx="671343" cy="857412"/>
            </a:xfrm>
            <a:custGeom>
              <a:avLst/>
              <a:gdLst>
                <a:gd name="connsiteX0" fmla="*/ 208817 w 671343"/>
                <a:gd name="connsiteY0" fmla="*/ 101624 h 857412"/>
                <a:gd name="connsiteX1" fmla="*/ 198991 w 671343"/>
                <a:gd name="connsiteY1" fmla="*/ 101624 h 857412"/>
                <a:gd name="connsiteX2" fmla="*/ 148685 w 671343"/>
                <a:gd name="connsiteY2" fmla="*/ 127170 h 857412"/>
                <a:gd name="connsiteX3" fmla="*/ 56327 w 671343"/>
                <a:gd name="connsiteY3" fmla="*/ 159790 h 857412"/>
                <a:gd name="connsiteX4" fmla="*/ 125 w 671343"/>
                <a:gd name="connsiteY4" fmla="*/ 75292 h 857412"/>
                <a:gd name="connsiteX5" fmla="*/ 63401 w 671343"/>
                <a:gd name="connsiteY5" fmla="*/ 1798 h 857412"/>
                <a:gd name="connsiteX6" fmla="*/ 153794 w 671343"/>
                <a:gd name="connsiteY6" fmla="*/ 44243 h 857412"/>
                <a:gd name="connsiteX7" fmla="*/ 183271 w 671343"/>
                <a:gd name="connsiteY7" fmla="*/ 61536 h 857412"/>
                <a:gd name="connsiteX8" fmla="*/ 257944 w 671343"/>
                <a:gd name="connsiteY8" fmla="*/ 61143 h 857412"/>
                <a:gd name="connsiteX9" fmla="*/ 295673 w 671343"/>
                <a:gd name="connsiteY9" fmla="*/ 84724 h 857412"/>
                <a:gd name="connsiteX10" fmla="*/ 567247 w 671343"/>
                <a:gd name="connsiteY10" fmla="*/ 673854 h 857412"/>
                <a:gd name="connsiteX11" fmla="*/ 595544 w 671343"/>
                <a:gd name="connsiteY11" fmla="*/ 693898 h 857412"/>
                <a:gd name="connsiteX12" fmla="*/ 670610 w 671343"/>
                <a:gd name="connsiteY12" fmla="*/ 766606 h 857412"/>
                <a:gd name="connsiteX13" fmla="*/ 618339 w 671343"/>
                <a:gd name="connsiteY13" fmla="*/ 851890 h 857412"/>
                <a:gd name="connsiteX14" fmla="*/ 521264 w 671343"/>
                <a:gd name="connsiteY14" fmla="*/ 821235 h 857412"/>
                <a:gd name="connsiteX15" fmla="*/ 529124 w 671343"/>
                <a:gd name="connsiteY15" fmla="*/ 720230 h 857412"/>
                <a:gd name="connsiteX16" fmla="*/ 533447 w 671343"/>
                <a:gd name="connsiteY16" fmla="*/ 693505 h 857412"/>
                <a:gd name="connsiteX17" fmla="*/ 267376 w 671343"/>
                <a:gd name="connsiteY17" fmla="*/ 116951 h 857412"/>
                <a:gd name="connsiteX18" fmla="*/ 242223 w 671343"/>
                <a:gd name="connsiteY18" fmla="*/ 100838 h 857412"/>
                <a:gd name="connsiteX19" fmla="*/ 208817 w 671343"/>
                <a:gd name="connsiteY19" fmla="*/ 101624 h 857412"/>
                <a:gd name="connsiteX20" fmla="*/ 546810 w 671343"/>
                <a:gd name="connsiteY20" fmla="*/ 774073 h 857412"/>
                <a:gd name="connsiteX21" fmla="*/ 587291 w 671343"/>
                <a:gd name="connsiteY21" fmla="*/ 818484 h 857412"/>
                <a:gd name="connsiteX22" fmla="*/ 631308 w 671343"/>
                <a:gd name="connsiteY22" fmla="*/ 777610 h 857412"/>
                <a:gd name="connsiteX23" fmla="*/ 590828 w 671343"/>
                <a:gd name="connsiteY23" fmla="*/ 732806 h 857412"/>
                <a:gd name="connsiteX24" fmla="*/ 546810 w 671343"/>
                <a:gd name="connsiteY24" fmla="*/ 774073 h 857412"/>
                <a:gd name="connsiteX25" fmla="*/ 82266 w 671343"/>
                <a:gd name="connsiteY25" fmla="*/ 123632 h 857412"/>
                <a:gd name="connsiteX26" fmla="*/ 123532 w 671343"/>
                <a:gd name="connsiteY26" fmla="*/ 81187 h 857412"/>
                <a:gd name="connsiteX27" fmla="*/ 81087 w 671343"/>
                <a:gd name="connsiteY27" fmla="*/ 39920 h 857412"/>
                <a:gd name="connsiteX28" fmla="*/ 39820 w 671343"/>
                <a:gd name="connsiteY28" fmla="*/ 82366 h 857412"/>
                <a:gd name="connsiteX29" fmla="*/ 82266 w 671343"/>
                <a:gd name="connsiteY29" fmla="*/ 123632 h 857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671343" h="857412">
                  <a:moveTo>
                    <a:pt x="208817" y="101624"/>
                  </a:moveTo>
                  <a:cubicBezTo>
                    <a:pt x="205673" y="101624"/>
                    <a:pt x="202135" y="102017"/>
                    <a:pt x="198991" y="101624"/>
                  </a:cubicBezTo>
                  <a:cubicBezTo>
                    <a:pt x="176589" y="98872"/>
                    <a:pt x="160476" y="102410"/>
                    <a:pt x="148685" y="127170"/>
                  </a:cubicBezTo>
                  <a:cubicBezTo>
                    <a:pt x="133358" y="159397"/>
                    <a:pt x="91305" y="171187"/>
                    <a:pt x="56327" y="159790"/>
                  </a:cubicBezTo>
                  <a:cubicBezTo>
                    <a:pt x="19383" y="147606"/>
                    <a:pt x="-1840" y="116165"/>
                    <a:pt x="125" y="75292"/>
                  </a:cubicBezTo>
                  <a:cubicBezTo>
                    <a:pt x="2091" y="39920"/>
                    <a:pt x="28816" y="8872"/>
                    <a:pt x="63401" y="1798"/>
                  </a:cubicBezTo>
                  <a:cubicBezTo>
                    <a:pt x="101130" y="-5670"/>
                    <a:pt x="138860" y="10444"/>
                    <a:pt x="153794" y="44243"/>
                  </a:cubicBezTo>
                  <a:cubicBezTo>
                    <a:pt x="160476" y="59178"/>
                    <a:pt x="169122" y="62322"/>
                    <a:pt x="183271" y="61536"/>
                  </a:cubicBezTo>
                  <a:cubicBezTo>
                    <a:pt x="208031" y="60750"/>
                    <a:pt x="233184" y="62322"/>
                    <a:pt x="257944" y="61143"/>
                  </a:cubicBezTo>
                  <a:cubicBezTo>
                    <a:pt x="276808" y="60357"/>
                    <a:pt x="287420" y="67038"/>
                    <a:pt x="295673" y="84724"/>
                  </a:cubicBezTo>
                  <a:cubicBezTo>
                    <a:pt x="385674" y="281232"/>
                    <a:pt x="476853" y="477346"/>
                    <a:pt x="567247" y="673854"/>
                  </a:cubicBezTo>
                  <a:cubicBezTo>
                    <a:pt x="573142" y="686431"/>
                    <a:pt x="579037" y="693505"/>
                    <a:pt x="595544" y="693898"/>
                  </a:cubicBezTo>
                  <a:cubicBezTo>
                    <a:pt x="635239" y="695077"/>
                    <a:pt x="664715" y="725732"/>
                    <a:pt x="670610" y="766606"/>
                  </a:cubicBezTo>
                  <a:cubicBezTo>
                    <a:pt x="675719" y="802763"/>
                    <a:pt x="653710" y="838528"/>
                    <a:pt x="618339" y="851890"/>
                  </a:cubicBezTo>
                  <a:cubicBezTo>
                    <a:pt x="582181" y="865646"/>
                    <a:pt x="542880" y="853069"/>
                    <a:pt x="521264" y="821235"/>
                  </a:cubicBezTo>
                  <a:cubicBezTo>
                    <a:pt x="499648" y="789401"/>
                    <a:pt x="502399" y="747348"/>
                    <a:pt x="529124" y="720230"/>
                  </a:cubicBezTo>
                  <a:cubicBezTo>
                    <a:pt x="538164" y="711191"/>
                    <a:pt x="538950" y="704902"/>
                    <a:pt x="533447" y="693505"/>
                  </a:cubicBezTo>
                  <a:cubicBezTo>
                    <a:pt x="444233" y="501320"/>
                    <a:pt x="355805" y="309136"/>
                    <a:pt x="267376" y="116951"/>
                  </a:cubicBezTo>
                  <a:cubicBezTo>
                    <a:pt x="261874" y="105161"/>
                    <a:pt x="255978" y="99266"/>
                    <a:pt x="242223" y="100838"/>
                  </a:cubicBezTo>
                  <a:cubicBezTo>
                    <a:pt x="231219" y="102410"/>
                    <a:pt x="219821" y="101624"/>
                    <a:pt x="208817" y="101624"/>
                  </a:cubicBezTo>
                  <a:close/>
                  <a:moveTo>
                    <a:pt x="546810" y="774073"/>
                  </a:moveTo>
                  <a:cubicBezTo>
                    <a:pt x="546024" y="797654"/>
                    <a:pt x="564496" y="817698"/>
                    <a:pt x="587291" y="818484"/>
                  </a:cubicBezTo>
                  <a:cubicBezTo>
                    <a:pt x="610085" y="819270"/>
                    <a:pt x="630915" y="800405"/>
                    <a:pt x="631308" y="777610"/>
                  </a:cubicBezTo>
                  <a:cubicBezTo>
                    <a:pt x="632094" y="754422"/>
                    <a:pt x="613230" y="733593"/>
                    <a:pt x="590828" y="732806"/>
                  </a:cubicBezTo>
                  <a:cubicBezTo>
                    <a:pt x="567640" y="732021"/>
                    <a:pt x="547203" y="751278"/>
                    <a:pt x="546810" y="774073"/>
                  </a:cubicBezTo>
                  <a:close/>
                  <a:moveTo>
                    <a:pt x="82266" y="123632"/>
                  </a:moveTo>
                  <a:cubicBezTo>
                    <a:pt x="106633" y="123632"/>
                    <a:pt x="123532" y="105947"/>
                    <a:pt x="123532" y="81187"/>
                  </a:cubicBezTo>
                  <a:cubicBezTo>
                    <a:pt x="123532" y="56427"/>
                    <a:pt x="105847" y="39920"/>
                    <a:pt x="81087" y="39920"/>
                  </a:cubicBezTo>
                  <a:cubicBezTo>
                    <a:pt x="56720" y="40313"/>
                    <a:pt x="39427" y="57606"/>
                    <a:pt x="39820" y="82366"/>
                  </a:cubicBezTo>
                  <a:cubicBezTo>
                    <a:pt x="39820" y="106733"/>
                    <a:pt x="57506" y="124026"/>
                    <a:pt x="82266" y="123632"/>
                  </a:cubicBezTo>
                  <a:close/>
                </a:path>
              </a:pathLst>
            </a:custGeom>
            <a:grpFill/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1" name="Freeform: Shape 170">
              <a:extLst>
                <a:ext uri="{FF2B5EF4-FFF2-40B4-BE49-F238E27FC236}">
                  <a16:creationId xmlns:a16="http://schemas.microsoft.com/office/drawing/2014/main" id="{1313BBE8-D468-4F74-965D-602903718B60}"/>
                </a:ext>
              </a:extLst>
            </p:cNvPr>
            <p:cNvSpPr/>
            <p:nvPr/>
          </p:nvSpPr>
          <p:spPr>
            <a:xfrm>
              <a:off x="7490573" y="3346068"/>
              <a:ext cx="545938" cy="798931"/>
            </a:xfrm>
            <a:custGeom>
              <a:avLst/>
              <a:gdLst>
                <a:gd name="connsiteX0" fmla="*/ 444112 w 545938"/>
                <a:gd name="connsiteY0" fmla="*/ 309701 h 798931"/>
                <a:gd name="connsiteX1" fmla="*/ 444505 w 545938"/>
                <a:gd name="connsiteY1" fmla="*/ 178041 h 798931"/>
                <a:gd name="connsiteX2" fmla="*/ 430356 w 545938"/>
                <a:gd name="connsiteY2" fmla="*/ 156032 h 798931"/>
                <a:gd name="connsiteX3" fmla="*/ 383980 w 545938"/>
                <a:gd name="connsiteY3" fmla="*/ 62101 h 798931"/>
                <a:gd name="connsiteX4" fmla="*/ 462190 w 545938"/>
                <a:gd name="connsiteY4" fmla="*/ 4 h 798931"/>
                <a:gd name="connsiteX5" fmla="*/ 543938 w 545938"/>
                <a:gd name="connsiteY5" fmla="*/ 62887 h 798931"/>
                <a:gd name="connsiteX6" fmla="*/ 498348 w 545938"/>
                <a:gd name="connsiteY6" fmla="*/ 155639 h 798931"/>
                <a:gd name="connsiteX7" fmla="*/ 484199 w 545938"/>
                <a:gd name="connsiteY7" fmla="*/ 179220 h 798931"/>
                <a:gd name="connsiteX8" fmla="*/ 483806 w 545938"/>
                <a:gd name="connsiteY8" fmla="*/ 448042 h 798931"/>
                <a:gd name="connsiteX9" fmla="*/ 472409 w 545938"/>
                <a:gd name="connsiteY9" fmla="*/ 484200 h 798931"/>
                <a:gd name="connsiteX10" fmla="*/ 312452 w 545938"/>
                <a:gd name="connsiteY10" fmla="*/ 717258 h 798931"/>
                <a:gd name="connsiteX11" fmla="*/ 277080 w 545938"/>
                <a:gd name="connsiteY11" fmla="*/ 736123 h 798931"/>
                <a:gd name="connsiteX12" fmla="*/ 178826 w 545938"/>
                <a:gd name="connsiteY12" fmla="*/ 735730 h 798931"/>
                <a:gd name="connsiteX13" fmla="*/ 156818 w 545938"/>
                <a:gd name="connsiteY13" fmla="*/ 749092 h 798931"/>
                <a:gd name="connsiteX14" fmla="*/ 65638 w 545938"/>
                <a:gd name="connsiteY14" fmla="*/ 797040 h 798931"/>
                <a:gd name="connsiteX15" fmla="*/ 4 w 545938"/>
                <a:gd name="connsiteY15" fmla="*/ 717258 h 798931"/>
                <a:gd name="connsiteX16" fmla="*/ 64459 w 545938"/>
                <a:gd name="connsiteY16" fmla="*/ 637083 h 798931"/>
                <a:gd name="connsiteX17" fmla="*/ 157211 w 545938"/>
                <a:gd name="connsiteY17" fmla="*/ 684637 h 798931"/>
                <a:gd name="connsiteX18" fmla="*/ 175682 w 545938"/>
                <a:gd name="connsiteY18" fmla="*/ 696821 h 798931"/>
                <a:gd name="connsiteX19" fmla="*/ 266076 w 545938"/>
                <a:gd name="connsiteY19" fmla="*/ 696035 h 798931"/>
                <a:gd name="connsiteX20" fmla="*/ 284941 w 545938"/>
                <a:gd name="connsiteY20" fmla="*/ 686210 h 798931"/>
                <a:gd name="connsiteX21" fmla="*/ 437824 w 545938"/>
                <a:gd name="connsiteY21" fmla="*/ 465335 h 798931"/>
                <a:gd name="connsiteX22" fmla="*/ 443719 w 545938"/>
                <a:gd name="connsiteY22" fmla="*/ 441361 h 798931"/>
                <a:gd name="connsiteX23" fmla="*/ 444112 w 545938"/>
                <a:gd name="connsiteY23" fmla="*/ 309701 h 798931"/>
                <a:gd name="connsiteX24" fmla="*/ 124197 w 545938"/>
                <a:gd name="connsiteY24" fmla="*/ 715686 h 798931"/>
                <a:gd name="connsiteX25" fmla="*/ 81358 w 545938"/>
                <a:gd name="connsiteY25" fmla="*/ 673633 h 798931"/>
                <a:gd name="connsiteX26" fmla="*/ 39699 w 545938"/>
                <a:gd name="connsiteY26" fmla="*/ 716865 h 798931"/>
                <a:gd name="connsiteX27" fmla="*/ 82538 w 545938"/>
                <a:gd name="connsiteY27" fmla="*/ 758525 h 798931"/>
                <a:gd name="connsiteX28" fmla="*/ 124197 w 545938"/>
                <a:gd name="connsiteY28" fmla="*/ 715686 h 798931"/>
                <a:gd name="connsiteX29" fmla="*/ 505815 w 545938"/>
                <a:gd name="connsiteY29" fmla="*/ 81752 h 798931"/>
                <a:gd name="connsiteX30" fmla="*/ 464156 w 545938"/>
                <a:gd name="connsiteY30" fmla="*/ 39306 h 798931"/>
                <a:gd name="connsiteX31" fmla="*/ 422103 w 545938"/>
                <a:gd name="connsiteY31" fmla="*/ 80966 h 798931"/>
                <a:gd name="connsiteX32" fmla="*/ 463370 w 545938"/>
                <a:gd name="connsiteY32" fmla="*/ 123018 h 798931"/>
                <a:gd name="connsiteX33" fmla="*/ 505815 w 545938"/>
                <a:gd name="connsiteY33" fmla="*/ 81752 h 798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545938" h="798931">
                  <a:moveTo>
                    <a:pt x="444112" y="309701"/>
                  </a:moveTo>
                  <a:cubicBezTo>
                    <a:pt x="444112" y="265683"/>
                    <a:pt x="443719" y="222058"/>
                    <a:pt x="444505" y="178041"/>
                  </a:cubicBezTo>
                  <a:cubicBezTo>
                    <a:pt x="444505" y="167036"/>
                    <a:pt x="441754" y="161141"/>
                    <a:pt x="430356" y="156032"/>
                  </a:cubicBezTo>
                  <a:cubicBezTo>
                    <a:pt x="393020" y="139525"/>
                    <a:pt x="375334" y="102582"/>
                    <a:pt x="383980" y="62101"/>
                  </a:cubicBezTo>
                  <a:cubicBezTo>
                    <a:pt x="391448" y="26337"/>
                    <a:pt x="424461" y="398"/>
                    <a:pt x="462190" y="4"/>
                  </a:cubicBezTo>
                  <a:cubicBezTo>
                    <a:pt x="502671" y="-389"/>
                    <a:pt x="535291" y="25157"/>
                    <a:pt x="543938" y="62887"/>
                  </a:cubicBezTo>
                  <a:cubicBezTo>
                    <a:pt x="552191" y="101010"/>
                    <a:pt x="534505" y="139525"/>
                    <a:pt x="498348" y="155639"/>
                  </a:cubicBezTo>
                  <a:cubicBezTo>
                    <a:pt x="486164" y="161141"/>
                    <a:pt x="483806" y="167822"/>
                    <a:pt x="484199" y="179220"/>
                  </a:cubicBezTo>
                  <a:cubicBezTo>
                    <a:pt x="484592" y="268827"/>
                    <a:pt x="484986" y="358435"/>
                    <a:pt x="483806" y="448042"/>
                  </a:cubicBezTo>
                  <a:cubicBezTo>
                    <a:pt x="483806" y="460226"/>
                    <a:pt x="479483" y="473981"/>
                    <a:pt x="472409" y="484200"/>
                  </a:cubicBezTo>
                  <a:cubicBezTo>
                    <a:pt x="419745" y="562017"/>
                    <a:pt x="365509" y="639441"/>
                    <a:pt x="312452" y="717258"/>
                  </a:cubicBezTo>
                  <a:cubicBezTo>
                    <a:pt x="303412" y="730620"/>
                    <a:pt x="293587" y="736516"/>
                    <a:pt x="277080" y="736123"/>
                  </a:cubicBezTo>
                  <a:cubicBezTo>
                    <a:pt x="244460" y="734944"/>
                    <a:pt x="211446" y="736123"/>
                    <a:pt x="178826" y="735730"/>
                  </a:cubicBezTo>
                  <a:cubicBezTo>
                    <a:pt x="168215" y="735730"/>
                    <a:pt x="161534" y="737302"/>
                    <a:pt x="156818" y="749092"/>
                  </a:cubicBezTo>
                  <a:cubicBezTo>
                    <a:pt x="141097" y="786036"/>
                    <a:pt x="102974" y="805293"/>
                    <a:pt x="65638" y="797040"/>
                  </a:cubicBezTo>
                  <a:cubicBezTo>
                    <a:pt x="26729" y="788394"/>
                    <a:pt x="397" y="756166"/>
                    <a:pt x="4" y="717258"/>
                  </a:cubicBezTo>
                  <a:cubicBezTo>
                    <a:pt x="-389" y="678349"/>
                    <a:pt x="26336" y="645336"/>
                    <a:pt x="64459" y="637083"/>
                  </a:cubicBezTo>
                  <a:cubicBezTo>
                    <a:pt x="104153" y="628436"/>
                    <a:pt x="140704" y="646515"/>
                    <a:pt x="157211" y="684637"/>
                  </a:cubicBezTo>
                  <a:cubicBezTo>
                    <a:pt x="161534" y="694463"/>
                    <a:pt x="166250" y="697214"/>
                    <a:pt x="175682" y="696821"/>
                  </a:cubicBezTo>
                  <a:cubicBezTo>
                    <a:pt x="205945" y="696428"/>
                    <a:pt x="235814" y="697214"/>
                    <a:pt x="266076" y="696035"/>
                  </a:cubicBezTo>
                  <a:cubicBezTo>
                    <a:pt x="272364" y="695642"/>
                    <a:pt x="281010" y="691319"/>
                    <a:pt x="284941" y="686210"/>
                  </a:cubicBezTo>
                  <a:cubicBezTo>
                    <a:pt x="336425" y="612716"/>
                    <a:pt x="387125" y="539222"/>
                    <a:pt x="437824" y="465335"/>
                  </a:cubicBezTo>
                  <a:cubicBezTo>
                    <a:pt x="442147" y="459047"/>
                    <a:pt x="443719" y="449614"/>
                    <a:pt x="443719" y="441361"/>
                  </a:cubicBezTo>
                  <a:cubicBezTo>
                    <a:pt x="444505" y="397343"/>
                    <a:pt x="444112" y="353325"/>
                    <a:pt x="444112" y="309701"/>
                  </a:cubicBezTo>
                  <a:close/>
                  <a:moveTo>
                    <a:pt x="124197" y="715686"/>
                  </a:moveTo>
                  <a:cubicBezTo>
                    <a:pt x="124197" y="692105"/>
                    <a:pt x="105332" y="673240"/>
                    <a:pt x="81358" y="673633"/>
                  </a:cubicBezTo>
                  <a:cubicBezTo>
                    <a:pt x="57777" y="674026"/>
                    <a:pt x="39306" y="692891"/>
                    <a:pt x="39699" y="716865"/>
                  </a:cubicBezTo>
                  <a:cubicBezTo>
                    <a:pt x="40092" y="740446"/>
                    <a:pt x="58564" y="758918"/>
                    <a:pt x="82538" y="758525"/>
                  </a:cubicBezTo>
                  <a:cubicBezTo>
                    <a:pt x="106511" y="758525"/>
                    <a:pt x="124590" y="739660"/>
                    <a:pt x="124197" y="715686"/>
                  </a:cubicBezTo>
                  <a:close/>
                  <a:moveTo>
                    <a:pt x="505815" y="81752"/>
                  </a:moveTo>
                  <a:cubicBezTo>
                    <a:pt x="506208" y="57385"/>
                    <a:pt x="488916" y="39699"/>
                    <a:pt x="464156" y="39306"/>
                  </a:cubicBezTo>
                  <a:cubicBezTo>
                    <a:pt x="439789" y="38913"/>
                    <a:pt x="422103" y="56206"/>
                    <a:pt x="422103" y="80966"/>
                  </a:cubicBezTo>
                  <a:cubicBezTo>
                    <a:pt x="421710" y="105726"/>
                    <a:pt x="438610" y="123018"/>
                    <a:pt x="463370" y="123018"/>
                  </a:cubicBezTo>
                  <a:cubicBezTo>
                    <a:pt x="488129" y="123804"/>
                    <a:pt x="505422" y="106512"/>
                    <a:pt x="505815" y="81752"/>
                  </a:cubicBezTo>
                  <a:close/>
                </a:path>
              </a:pathLst>
            </a:custGeom>
            <a:grpFill/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2" name="Freeform: Shape 171">
              <a:extLst>
                <a:ext uri="{FF2B5EF4-FFF2-40B4-BE49-F238E27FC236}">
                  <a16:creationId xmlns:a16="http://schemas.microsoft.com/office/drawing/2014/main" id="{C2705F34-1698-4822-8DF9-E9BE351872DA}"/>
                </a:ext>
              </a:extLst>
            </p:cNvPr>
            <p:cNvSpPr/>
            <p:nvPr/>
          </p:nvSpPr>
          <p:spPr>
            <a:xfrm>
              <a:off x="6176534" y="4245553"/>
              <a:ext cx="499086" cy="940288"/>
            </a:xfrm>
            <a:custGeom>
              <a:avLst/>
              <a:gdLst>
                <a:gd name="connsiteX0" fmla="*/ 405391 w 499086"/>
                <a:gd name="connsiteY0" fmla="*/ 777124 h 940288"/>
                <a:gd name="connsiteX1" fmla="*/ 496570 w 499086"/>
                <a:gd name="connsiteY1" fmla="*/ 840006 h 940288"/>
                <a:gd name="connsiteX2" fmla="*/ 449801 w 499086"/>
                <a:gd name="connsiteY2" fmla="*/ 933151 h 940288"/>
                <a:gd name="connsiteX3" fmla="*/ 349582 w 499086"/>
                <a:gd name="connsiteY3" fmla="*/ 904068 h 940288"/>
                <a:gd name="connsiteX4" fmla="*/ 368840 w 499086"/>
                <a:gd name="connsiteY4" fmla="*/ 790879 h 940288"/>
                <a:gd name="connsiteX5" fmla="*/ 237966 w 499086"/>
                <a:gd name="connsiteY5" fmla="*/ 491795 h 940288"/>
                <a:gd name="connsiteX6" fmla="*/ 102375 w 499086"/>
                <a:gd name="connsiteY6" fmla="*/ 181312 h 940288"/>
                <a:gd name="connsiteX7" fmla="*/ 78794 w 499086"/>
                <a:gd name="connsiteY7" fmla="*/ 164020 h 940288"/>
                <a:gd name="connsiteX8" fmla="*/ 977 w 499086"/>
                <a:gd name="connsiteY8" fmla="*/ 93670 h 940288"/>
                <a:gd name="connsiteX9" fmla="*/ 52463 w 499086"/>
                <a:gd name="connsiteY9" fmla="*/ 6027 h 940288"/>
                <a:gd name="connsiteX10" fmla="*/ 148358 w 499086"/>
                <a:gd name="connsiteY10" fmla="*/ 33538 h 940288"/>
                <a:gd name="connsiteX11" fmla="*/ 141677 w 499086"/>
                <a:gd name="connsiteY11" fmla="*/ 137687 h 940288"/>
                <a:gd name="connsiteX12" fmla="*/ 138140 w 499086"/>
                <a:gd name="connsiteY12" fmla="*/ 164806 h 940288"/>
                <a:gd name="connsiteX13" fmla="*/ 397530 w 499086"/>
                <a:gd name="connsiteY13" fmla="*/ 757080 h 940288"/>
                <a:gd name="connsiteX14" fmla="*/ 405391 w 499086"/>
                <a:gd name="connsiteY14" fmla="*/ 777124 h 940288"/>
                <a:gd name="connsiteX15" fmla="*/ 82332 w 499086"/>
                <a:gd name="connsiteY15" fmla="*/ 40220 h 940288"/>
                <a:gd name="connsiteX16" fmla="*/ 39100 w 499086"/>
                <a:gd name="connsiteY16" fmla="*/ 82272 h 940288"/>
                <a:gd name="connsiteX17" fmla="*/ 81153 w 499086"/>
                <a:gd name="connsiteY17" fmla="*/ 125504 h 940288"/>
                <a:gd name="connsiteX18" fmla="*/ 124384 w 499086"/>
                <a:gd name="connsiteY18" fmla="*/ 83058 h 940288"/>
                <a:gd name="connsiteX19" fmla="*/ 82332 w 499086"/>
                <a:gd name="connsiteY19" fmla="*/ 40220 h 940288"/>
                <a:gd name="connsiteX20" fmla="*/ 459627 w 499086"/>
                <a:gd name="connsiteY20" fmla="*/ 859264 h 940288"/>
                <a:gd name="connsiteX21" fmla="*/ 417967 w 499086"/>
                <a:gd name="connsiteY21" fmla="*/ 816032 h 940288"/>
                <a:gd name="connsiteX22" fmla="*/ 374735 w 499086"/>
                <a:gd name="connsiteY22" fmla="*/ 857692 h 940288"/>
                <a:gd name="connsiteX23" fmla="*/ 416395 w 499086"/>
                <a:gd name="connsiteY23" fmla="*/ 900924 h 940288"/>
                <a:gd name="connsiteX24" fmla="*/ 459627 w 499086"/>
                <a:gd name="connsiteY24" fmla="*/ 859264 h 940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99086" h="940288">
                  <a:moveTo>
                    <a:pt x="405391" y="777124"/>
                  </a:moveTo>
                  <a:cubicBezTo>
                    <a:pt x="451766" y="773587"/>
                    <a:pt x="485566" y="796775"/>
                    <a:pt x="496570" y="840006"/>
                  </a:cubicBezTo>
                  <a:cubicBezTo>
                    <a:pt x="506396" y="878129"/>
                    <a:pt x="486745" y="917037"/>
                    <a:pt x="449801" y="933151"/>
                  </a:cubicBezTo>
                  <a:cubicBezTo>
                    <a:pt x="412858" y="949265"/>
                    <a:pt x="371591" y="937474"/>
                    <a:pt x="349582" y="904068"/>
                  </a:cubicBezTo>
                  <a:cubicBezTo>
                    <a:pt x="324822" y="867124"/>
                    <a:pt x="331504" y="826251"/>
                    <a:pt x="368840" y="790879"/>
                  </a:cubicBezTo>
                  <a:cubicBezTo>
                    <a:pt x="325215" y="691446"/>
                    <a:pt x="281591" y="591620"/>
                    <a:pt x="237966" y="491795"/>
                  </a:cubicBezTo>
                  <a:cubicBezTo>
                    <a:pt x="192769" y="388431"/>
                    <a:pt x="147179" y="285068"/>
                    <a:pt x="102375" y="181312"/>
                  </a:cubicBezTo>
                  <a:cubicBezTo>
                    <a:pt x="97659" y="169915"/>
                    <a:pt x="92550" y="164412"/>
                    <a:pt x="78794" y="164020"/>
                  </a:cubicBezTo>
                  <a:cubicBezTo>
                    <a:pt x="38707" y="162841"/>
                    <a:pt x="6873" y="132971"/>
                    <a:pt x="977" y="93670"/>
                  </a:cubicBezTo>
                  <a:cubicBezTo>
                    <a:pt x="-4918" y="56333"/>
                    <a:pt x="16305" y="20176"/>
                    <a:pt x="52463" y="6027"/>
                  </a:cubicBezTo>
                  <a:cubicBezTo>
                    <a:pt x="87834" y="-8121"/>
                    <a:pt x="127136" y="3276"/>
                    <a:pt x="148358" y="33538"/>
                  </a:cubicBezTo>
                  <a:cubicBezTo>
                    <a:pt x="171939" y="66945"/>
                    <a:pt x="170367" y="108211"/>
                    <a:pt x="141677" y="137687"/>
                  </a:cubicBezTo>
                  <a:cubicBezTo>
                    <a:pt x="132245" y="147513"/>
                    <a:pt x="133817" y="154587"/>
                    <a:pt x="138140" y="164806"/>
                  </a:cubicBezTo>
                  <a:cubicBezTo>
                    <a:pt x="224603" y="362099"/>
                    <a:pt x="311067" y="559393"/>
                    <a:pt x="397530" y="757080"/>
                  </a:cubicBezTo>
                  <a:cubicBezTo>
                    <a:pt x="399888" y="763761"/>
                    <a:pt x="402246" y="770050"/>
                    <a:pt x="405391" y="777124"/>
                  </a:cubicBezTo>
                  <a:close/>
                  <a:moveTo>
                    <a:pt x="82332" y="40220"/>
                  </a:moveTo>
                  <a:cubicBezTo>
                    <a:pt x="58358" y="40220"/>
                    <a:pt x="39100" y="59084"/>
                    <a:pt x="39100" y="82272"/>
                  </a:cubicBezTo>
                  <a:cubicBezTo>
                    <a:pt x="39100" y="105460"/>
                    <a:pt x="59144" y="125897"/>
                    <a:pt x="81153" y="125504"/>
                  </a:cubicBezTo>
                  <a:cubicBezTo>
                    <a:pt x="103948" y="125504"/>
                    <a:pt x="124777" y="105067"/>
                    <a:pt x="124384" y="83058"/>
                  </a:cubicBezTo>
                  <a:cubicBezTo>
                    <a:pt x="124777" y="59870"/>
                    <a:pt x="105520" y="40220"/>
                    <a:pt x="82332" y="40220"/>
                  </a:cubicBezTo>
                  <a:close/>
                  <a:moveTo>
                    <a:pt x="459627" y="859264"/>
                  </a:moveTo>
                  <a:cubicBezTo>
                    <a:pt x="459627" y="835290"/>
                    <a:pt x="441155" y="816032"/>
                    <a:pt x="417967" y="816032"/>
                  </a:cubicBezTo>
                  <a:cubicBezTo>
                    <a:pt x="393993" y="816032"/>
                    <a:pt x="374735" y="834897"/>
                    <a:pt x="374735" y="857692"/>
                  </a:cubicBezTo>
                  <a:cubicBezTo>
                    <a:pt x="374735" y="881273"/>
                    <a:pt x="393600" y="900924"/>
                    <a:pt x="416395" y="900924"/>
                  </a:cubicBezTo>
                  <a:cubicBezTo>
                    <a:pt x="439976" y="900924"/>
                    <a:pt x="459627" y="882452"/>
                    <a:pt x="459627" y="859264"/>
                  </a:cubicBezTo>
                  <a:close/>
                </a:path>
              </a:pathLst>
            </a:custGeom>
            <a:grpFill/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3" name="Freeform: Shape 172">
              <a:extLst>
                <a:ext uri="{FF2B5EF4-FFF2-40B4-BE49-F238E27FC236}">
                  <a16:creationId xmlns:a16="http://schemas.microsoft.com/office/drawing/2014/main" id="{04AF276F-1522-4993-8C00-7050472022C4}"/>
                </a:ext>
              </a:extLst>
            </p:cNvPr>
            <p:cNvSpPr/>
            <p:nvPr/>
          </p:nvSpPr>
          <p:spPr>
            <a:xfrm>
              <a:off x="6034991" y="2651610"/>
              <a:ext cx="166473" cy="1012023"/>
            </a:xfrm>
            <a:custGeom>
              <a:avLst/>
              <a:gdLst>
                <a:gd name="connsiteX0" fmla="*/ 62345 w 166473"/>
                <a:gd name="connsiteY0" fmla="*/ 163499 h 1012023"/>
                <a:gd name="connsiteX1" fmla="*/ 2214 w 166473"/>
                <a:gd name="connsiteY1" fmla="*/ 65638 h 1012023"/>
                <a:gd name="connsiteX2" fmla="*/ 81996 w 166473"/>
                <a:gd name="connsiteY2" fmla="*/ 4 h 1012023"/>
                <a:gd name="connsiteX3" fmla="*/ 162957 w 166473"/>
                <a:gd name="connsiteY3" fmla="*/ 66817 h 1012023"/>
                <a:gd name="connsiteX4" fmla="*/ 103219 w 166473"/>
                <a:gd name="connsiteY4" fmla="*/ 163106 h 1012023"/>
                <a:gd name="connsiteX5" fmla="*/ 102433 w 166473"/>
                <a:gd name="connsiteY5" fmla="*/ 178040 h 1012023"/>
                <a:gd name="connsiteX6" fmla="*/ 103612 w 166473"/>
                <a:gd name="connsiteY6" fmla="*/ 830053 h 1012023"/>
                <a:gd name="connsiteX7" fmla="*/ 119726 w 166473"/>
                <a:gd name="connsiteY7" fmla="*/ 856385 h 1012023"/>
                <a:gd name="connsiteX8" fmla="*/ 164136 w 166473"/>
                <a:gd name="connsiteY8" fmla="*/ 949137 h 1012023"/>
                <a:gd name="connsiteX9" fmla="*/ 83961 w 166473"/>
                <a:gd name="connsiteY9" fmla="*/ 1012019 h 1012023"/>
                <a:gd name="connsiteX10" fmla="*/ 4965 w 166473"/>
                <a:gd name="connsiteY10" fmla="*/ 950316 h 1012023"/>
                <a:gd name="connsiteX11" fmla="*/ 48197 w 166473"/>
                <a:gd name="connsiteY11" fmla="*/ 856778 h 1012023"/>
                <a:gd name="connsiteX12" fmla="*/ 64311 w 166473"/>
                <a:gd name="connsiteY12" fmla="*/ 834769 h 1012023"/>
                <a:gd name="connsiteX13" fmla="*/ 63131 w 166473"/>
                <a:gd name="connsiteY13" fmla="*/ 174896 h 1012023"/>
                <a:gd name="connsiteX14" fmla="*/ 62345 w 166473"/>
                <a:gd name="connsiteY14" fmla="*/ 163499 h 1012023"/>
                <a:gd name="connsiteX15" fmla="*/ 82782 w 166473"/>
                <a:gd name="connsiteY15" fmla="*/ 124590 h 1012023"/>
                <a:gd name="connsiteX16" fmla="*/ 125228 w 166473"/>
                <a:gd name="connsiteY16" fmla="*/ 82144 h 1012023"/>
                <a:gd name="connsiteX17" fmla="*/ 83175 w 166473"/>
                <a:gd name="connsiteY17" fmla="*/ 39306 h 1012023"/>
                <a:gd name="connsiteX18" fmla="*/ 39944 w 166473"/>
                <a:gd name="connsiteY18" fmla="*/ 82537 h 1012023"/>
                <a:gd name="connsiteX19" fmla="*/ 82782 w 166473"/>
                <a:gd name="connsiteY19" fmla="*/ 124590 h 1012023"/>
                <a:gd name="connsiteX20" fmla="*/ 126014 w 166473"/>
                <a:gd name="connsiteY20" fmla="*/ 928700 h 1012023"/>
                <a:gd name="connsiteX21" fmla="*/ 83568 w 166473"/>
                <a:gd name="connsiteY21" fmla="*/ 887433 h 1012023"/>
                <a:gd name="connsiteX22" fmla="*/ 42695 w 166473"/>
                <a:gd name="connsiteY22" fmla="*/ 930665 h 1012023"/>
                <a:gd name="connsiteX23" fmla="*/ 85533 w 166473"/>
                <a:gd name="connsiteY23" fmla="*/ 972325 h 1012023"/>
                <a:gd name="connsiteX24" fmla="*/ 126014 w 166473"/>
                <a:gd name="connsiteY24" fmla="*/ 928700 h 1012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66473" h="1012023">
                  <a:moveTo>
                    <a:pt x="62345" y="163499"/>
                  </a:moveTo>
                  <a:cubicBezTo>
                    <a:pt x="13611" y="141097"/>
                    <a:pt x="-7218" y="106904"/>
                    <a:pt x="2214" y="65638"/>
                  </a:cubicBezTo>
                  <a:cubicBezTo>
                    <a:pt x="11253" y="26336"/>
                    <a:pt x="43088" y="397"/>
                    <a:pt x="81996" y="4"/>
                  </a:cubicBezTo>
                  <a:cubicBezTo>
                    <a:pt x="121691" y="-389"/>
                    <a:pt x="154311" y="26729"/>
                    <a:pt x="162957" y="66817"/>
                  </a:cubicBezTo>
                  <a:cubicBezTo>
                    <a:pt x="171604" y="107297"/>
                    <a:pt x="150381" y="141883"/>
                    <a:pt x="103219" y="163106"/>
                  </a:cubicBezTo>
                  <a:cubicBezTo>
                    <a:pt x="102826" y="167822"/>
                    <a:pt x="102433" y="172931"/>
                    <a:pt x="102433" y="178040"/>
                  </a:cubicBezTo>
                  <a:cubicBezTo>
                    <a:pt x="102826" y="395378"/>
                    <a:pt x="103219" y="612715"/>
                    <a:pt x="103612" y="830053"/>
                  </a:cubicBezTo>
                  <a:cubicBezTo>
                    <a:pt x="103612" y="842629"/>
                    <a:pt x="105577" y="850490"/>
                    <a:pt x="119726" y="856385"/>
                  </a:cubicBezTo>
                  <a:cubicBezTo>
                    <a:pt x="155490" y="871320"/>
                    <a:pt x="173176" y="910228"/>
                    <a:pt x="164136" y="949137"/>
                  </a:cubicBezTo>
                  <a:cubicBezTo>
                    <a:pt x="155883" y="985294"/>
                    <a:pt x="121298" y="1012412"/>
                    <a:pt x="83961" y="1012019"/>
                  </a:cubicBezTo>
                  <a:cubicBezTo>
                    <a:pt x="46625" y="1011626"/>
                    <a:pt x="13219" y="985294"/>
                    <a:pt x="4965" y="950316"/>
                  </a:cubicBezTo>
                  <a:cubicBezTo>
                    <a:pt x="-4467" y="912193"/>
                    <a:pt x="13219" y="872892"/>
                    <a:pt x="48197" y="856778"/>
                  </a:cubicBezTo>
                  <a:cubicBezTo>
                    <a:pt x="58415" y="852062"/>
                    <a:pt x="64311" y="847739"/>
                    <a:pt x="64311" y="834769"/>
                  </a:cubicBezTo>
                  <a:cubicBezTo>
                    <a:pt x="63524" y="614681"/>
                    <a:pt x="63131" y="394985"/>
                    <a:pt x="63131" y="174896"/>
                  </a:cubicBezTo>
                  <a:cubicBezTo>
                    <a:pt x="62738" y="170573"/>
                    <a:pt x="62345" y="166643"/>
                    <a:pt x="62345" y="163499"/>
                  </a:cubicBezTo>
                  <a:close/>
                  <a:moveTo>
                    <a:pt x="82782" y="124590"/>
                  </a:moveTo>
                  <a:cubicBezTo>
                    <a:pt x="105970" y="124590"/>
                    <a:pt x="124835" y="105725"/>
                    <a:pt x="125228" y="82144"/>
                  </a:cubicBezTo>
                  <a:cubicBezTo>
                    <a:pt x="125621" y="59349"/>
                    <a:pt x="106363" y="39699"/>
                    <a:pt x="83175" y="39306"/>
                  </a:cubicBezTo>
                  <a:cubicBezTo>
                    <a:pt x="59594" y="38913"/>
                    <a:pt x="39550" y="58957"/>
                    <a:pt x="39944" y="82537"/>
                  </a:cubicBezTo>
                  <a:cubicBezTo>
                    <a:pt x="40336" y="106511"/>
                    <a:pt x="59201" y="124590"/>
                    <a:pt x="82782" y="124590"/>
                  </a:cubicBezTo>
                  <a:close/>
                  <a:moveTo>
                    <a:pt x="126014" y="928700"/>
                  </a:moveTo>
                  <a:cubicBezTo>
                    <a:pt x="125621" y="904333"/>
                    <a:pt x="107542" y="887040"/>
                    <a:pt x="83568" y="887433"/>
                  </a:cubicBezTo>
                  <a:cubicBezTo>
                    <a:pt x="59594" y="887826"/>
                    <a:pt x="42302" y="905905"/>
                    <a:pt x="42695" y="930665"/>
                  </a:cubicBezTo>
                  <a:cubicBezTo>
                    <a:pt x="43088" y="954639"/>
                    <a:pt x="61559" y="972718"/>
                    <a:pt x="85533" y="972325"/>
                  </a:cubicBezTo>
                  <a:cubicBezTo>
                    <a:pt x="109114" y="971932"/>
                    <a:pt x="126407" y="953460"/>
                    <a:pt x="126014" y="928700"/>
                  </a:cubicBezTo>
                  <a:close/>
                </a:path>
              </a:pathLst>
            </a:custGeom>
            <a:grpFill/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4" name="Freeform: Shape 173">
              <a:extLst>
                <a:ext uri="{FF2B5EF4-FFF2-40B4-BE49-F238E27FC236}">
                  <a16:creationId xmlns:a16="http://schemas.microsoft.com/office/drawing/2014/main" id="{82FE8086-A0CB-4C10-BD99-0952607A9E64}"/>
                </a:ext>
              </a:extLst>
            </p:cNvPr>
            <p:cNvSpPr/>
            <p:nvPr/>
          </p:nvSpPr>
          <p:spPr>
            <a:xfrm>
              <a:off x="7176160" y="2555718"/>
              <a:ext cx="305648" cy="733139"/>
            </a:xfrm>
            <a:custGeom>
              <a:avLst/>
              <a:gdLst>
                <a:gd name="connsiteX0" fmla="*/ 242888 w 305648"/>
                <a:gd name="connsiteY0" fmla="*/ 630397 h 733139"/>
                <a:gd name="connsiteX1" fmla="*/ 115551 w 305648"/>
                <a:gd name="connsiteY1" fmla="*/ 493628 h 733139"/>
                <a:gd name="connsiteX2" fmla="*/ 93149 w 305648"/>
                <a:gd name="connsiteY2" fmla="*/ 436247 h 733139"/>
                <a:gd name="connsiteX3" fmla="*/ 93935 w 305648"/>
                <a:gd name="connsiteY3" fmla="*/ 178822 h 733139"/>
                <a:gd name="connsiteX4" fmla="*/ 79393 w 305648"/>
                <a:gd name="connsiteY4" fmla="*/ 155241 h 733139"/>
                <a:gd name="connsiteX5" fmla="*/ 33803 w 305648"/>
                <a:gd name="connsiteY5" fmla="*/ 60917 h 733139"/>
                <a:gd name="connsiteX6" fmla="*/ 112799 w 305648"/>
                <a:gd name="connsiteY6" fmla="*/ 0 h 733139"/>
                <a:gd name="connsiteX7" fmla="*/ 193368 w 305648"/>
                <a:gd name="connsiteY7" fmla="*/ 61703 h 733139"/>
                <a:gd name="connsiteX8" fmla="*/ 148957 w 305648"/>
                <a:gd name="connsiteY8" fmla="*/ 154848 h 733139"/>
                <a:gd name="connsiteX9" fmla="*/ 133236 w 305648"/>
                <a:gd name="connsiteY9" fmla="*/ 179608 h 733139"/>
                <a:gd name="connsiteX10" fmla="*/ 134022 w 305648"/>
                <a:gd name="connsiteY10" fmla="*/ 435068 h 733139"/>
                <a:gd name="connsiteX11" fmla="*/ 146599 w 305648"/>
                <a:gd name="connsiteY11" fmla="*/ 467688 h 733139"/>
                <a:gd name="connsiteX12" fmla="*/ 295159 w 305648"/>
                <a:gd name="connsiteY12" fmla="*/ 629611 h 733139"/>
                <a:gd name="connsiteX13" fmla="*/ 304984 w 305648"/>
                <a:gd name="connsiteY13" fmla="*/ 657515 h 733139"/>
                <a:gd name="connsiteX14" fmla="*/ 277866 w 305648"/>
                <a:gd name="connsiteY14" fmla="*/ 669306 h 733139"/>
                <a:gd name="connsiteX15" fmla="*/ 175682 w 305648"/>
                <a:gd name="connsiteY15" fmla="*/ 670485 h 733139"/>
                <a:gd name="connsiteX16" fmla="*/ 157996 w 305648"/>
                <a:gd name="connsiteY16" fmla="*/ 682668 h 733139"/>
                <a:gd name="connsiteX17" fmla="*/ 64852 w 305648"/>
                <a:gd name="connsiteY17" fmla="*/ 731402 h 733139"/>
                <a:gd name="connsiteX18" fmla="*/ 4 w 305648"/>
                <a:gd name="connsiteY18" fmla="*/ 650834 h 733139"/>
                <a:gd name="connsiteX19" fmla="*/ 61314 w 305648"/>
                <a:gd name="connsiteY19" fmla="*/ 571445 h 733139"/>
                <a:gd name="connsiteX20" fmla="*/ 158389 w 305648"/>
                <a:gd name="connsiteY20" fmla="*/ 619393 h 733139"/>
                <a:gd name="connsiteX21" fmla="*/ 172931 w 305648"/>
                <a:gd name="connsiteY21" fmla="*/ 630004 h 733139"/>
                <a:gd name="connsiteX22" fmla="*/ 242888 w 305648"/>
                <a:gd name="connsiteY22" fmla="*/ 630397 h 733139"/>
                <a:gd name="connsiteX23" fmla="*/ 156031 w 305648"/>
                <a:gd name="connsiteY23" fmla="*/ 81747 h 733139"/>
                <a:gd name="connsiteX24" fmla="*/ 114372 w 305648"/>
                <a:gd name="connsiteY24" fmla="*/ 39695 h 733139"/>
                <a:gd name="connsiteX25" fmla="*/ 71926 w 305648"/>
                <a:gd name="connsiteY25" fmla="*/ 80961 h 733139"/>
                <a:gd name="connsiteX26" fmla="*/ 113586 w 305648"/>
                <a:gd name="connsiteY26" fmla="*/ 123014 h 733139"/>
                <a:gd name="connsiteX27" fmla="*/ 156031 w 305648"/>
                <a:gd name="connsiteY27" fmla="*/ 81747 h 733139"/>
                <a:gd name="connsiteX28" fmla="*/ 124197 w 305648"/>
                <a:gd name="connsiteY28" fmla="*/ 649655 h 733139"/>
                <a:gd name="connsiteX29" fmla="*/ 80965 w 305648"/>
                <a:gd name="connsiteY29" fmla="*/ 608781 h 733139"/>
                <a:gd name="connsiteX30" fmla="*/ 39699 w 305648"/>
                <a:gd name="connsiteY30" fmla="*/ 651620 h 733139"/>
                <a:gd name="connsiteX31" fmla="*/ 82930 w 305648"/>
                <a:gd name="connsiteY31" fmla="*/ 692493 h 733139"/>
                <a:gd name="connsiteX32" fmla="*/ 124197 w 305648"/>
                <a:gd name="connsiteY32" fmla="*/ 649655 h 733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05648" h="733139">
                  <a:moveTo>
                    <a:pt x="242888" y="630397"/>
                  </a:moveTo>
                  <a:cubicBezTo>
                    <a:pt x="198477" y="582449"/>
                    <a:pt x="157996" y="536859"/>
                    <a:pt x="115551" y="493628"/>
                  </a:cubicBezTo>
                  <a:cubicBezTo>
                    <a:pt x="99044" y="476728"/>
                    <a:pt x="93149" y="459435"/>
                    <a:pt x="93149" y="436247"/>
                  </a:cubicBezTo>
                  <a:cubicBezTo>
                    <a:pt x="94328" y="350570"/>
                    <a:pt x="93542" y="264893"/>
                    <a:pt x="93935" y="178822"/>
                  </a:cubicBezTo>
                  <a:cubicBezTo>
                    <a:pt x="93935" y="167032"/>
                    <a:pt x="91970" y="160743"/>
                    <a:pt x="79393" y="155241"/>
                  </a:cubicBezTo>
                  <a:cubicBezTo>
                    <a:pt x="42450" y="139521"/>
                    <a:pt x="24764" y="101005"/>
                    <a:pt x="33803" y="60917"/>
                  </a:cubicBezTo>
                  <a:cubicBezTo>
                    <a:pt x="42057" y="24760"/>
                    <a:pt x="74284" y="0"/>
                    <a:pt x="112799" y="0"/>
                  </a:cubicBezTo>
                  <a:cubicBezTo>
                    <a:pt x="152494" y="0"/>
                    <a:pt x="184328" y="24367"/>
                    <a:pt x="193368" y="61703"/>
                  </a:cubicBezTo>
                  <a:cubicBezTo>
                    <a:pt x="202407" y="99433"/>
                    <a:pt x="184328" y="139128"/>
                    <a:pt x="148957" y="154848"/>
                  </a:cubicBezTo>
                  <a:cubicBezTo>
                    <a:pt x="136774" y="160350"/>
                    <a:pt x="133236" y="166639"/>
                    <a:pt x="133236" y="179608"/>
                  </a:cubicBezTo>
                  <a:cubicBezTo>
                    <a:pt x="134022" y="264893"/>
                    <a:pt x="133236" y="349784"/>
                    <a:pt x="134022" y="435068"/>
                  </a:cubicBezTo>
                  <a:cubicBezTo>
                    <a:pt x="134022" y="446073"/>
                    <a:pt x="139132" y="459435"/>
                    <a:pt x="146599" y="467688"/>
                  </a:cubicBezTo>
                  <a:cubicBezTo>
                    <a:pt x="195726" y="522318"/>
                    <a:pt x="246032" y="575375"/>
                    <a:pt x="295159" y="629611"/>
                  </a:cubicBezTo>
                  <a:cubicBezTo>
                    <a:pt x="301447" y="636685"/>
                    <a:pt x="307735" y="650834"/>
                    <a:pt x="304984" y="657515"/>
                  </a:cubicBezTo>
                  <a:cubicBezTo>
                    <a:pt x="302233" y="664196"/>
                    <a:pt x="287691" y="668913"/>
                    <a:pt x="277866" y="669306"/>
                  </a:cubicBezTo>
                  <a:cubicBezTo>
                    <a:pt x="244067" y="670878"/>
                    <a:pt x="209874" y="669306"/>
                    <a:pt x="175682" y="670485"/>
                  </a:cubicBezTo>
                  <a:cubicBezTo>
                    <a:pt x="169394" y="670878"/>
                    <a:pt x="160747" y="676773"/>
                    <a:pt x="157996" y="682668"/>
                  </a:cubicBezTo>
                  <a:cubicBezTo>
                    <a:pt x="139918" y="720005"/>
                    <a:pt x="103760" y="739262"/>
                    <a:pt x="64852" y="731402"/>
                  </a:cubicBezTo>
                  <a:cubicBezTo>
                    <a:pt x="27122" y="723542"/>
                    <a:pt x="-389" y="689742"/>
                    <a:pt x="4" y="650834"/>
                  </a:cubicBezTo>
                  <a:cubicBezTo>
                    <a:pt x="4" y="613497"/>
                    <a:pt x="26336" y="579698"/>
                    <a:pt x="61314" y="571445"/>
                  </a:cubicBezTo>
                  <a:cubicBezTo>
                    <a:pt x="102188" y="561619"/>
                    <a:pt x="139525" y="580484"/>
                    <a:pt x="158389" y="619393"/>
                  </a:cubicBezTo>
                  <a:cubicBezTo>
                    <a:pt x="160747" y="624502"/>
                    <a:pt x="167822" y="629611"/>
                    <a:pt x="172931" y="630004"/>
                  </a:cubicBezTo>
                  <a:cubicBezTo>
                    <a:pt x="194547" y="630790"/>
                    <a:pt x="216163" y="630397"/>
                    <a:pt x="242888" y="630397"/>
                  </a:cubicBezTo>
                  <a:close/>
                  <a:moveTo>
                    <a:pt x="156031" y="81747"/>
                  </a:moveTo>
                  <a:cubicBezTo>
                    <a:pt x="156424" y="57380"/>
                    <a:pt x="139132" y="39695"/>
                    <a:pt x="114372" y="39695"/>
                  </a:cubicBezTo>
                  <a:cubicBezTo>
                    <a:pt x="89612" y="39695"/>
                    <a:pt x="72319" y="56594"/>
                    <a:pt x="71926" y="80961"/>
                  </a:cubicBezTo>
                  <a:cubicBezTo>
                    <a:pt x="71533" y="105328"/>
                    <a:pt x="89218" y="123014"/>
                    <a:pt x="113586" y="123014"/>
                  </a:cubicBezTo>
                  <a:cubicBezTo>
                    <a:pt x="137953" y="123407"/>
                    <a:pt x="155638" y="106114"/>
                    <a:pt x="156031" y="81747"/>
                  </a:cubicBezTo>
                  <a:close/>
                  <a:moveTo>
                    <a:pt x="124197" y="649655"/>
                  </a:moveTo>
                  <a:cubicBezTo>
                    <a:pt x="123804" y="625681"/>
                    <a:pt x="105725" y="608388"/>
                    <a:pt x="80965" y="608781"/>
                  </a:cubicBezTo>
                  <a:cubicBezTo>
                    <a:pt x="56598" y="609174"/>
                    <a:pt x="39306" y="627646"/>
                    <a:pt x="39699" y="651620"/>
                  </a:cubicBezTo>
                  <a:cubicBezTo>
                    <a:pt x="40092" y="675594"/>
                    <a:pt x="58563" y="692886"/>
                    <a:pt x="82930" y="692493"/>
                  </a:cubicBezTo>
                  <a:cubicBezTo>
                    <a:pt x="106904" y="692100"/>
                    <a:pt x="124590" y="673629"/>
                    <a:pt x="124197" y="649655"/>
                  </a:cubicBezTo>
                  <a:close/>
                </a:path>
              </a:pathLst>
            </a:custGeom>
            <a:grpFill/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5" name="Freeform: Shape 174">
              <a:extLst>
                <a:ext uri="{FF2B5EF4-FFF2-40B4-BE49-F238E27FC236}">
                  <a16:creationId xmlns:a16="http://schemas.microsoft.com/office/drawing/2014/main" id="{D451250C-A44F-4606-86C1-7181208D9040}"/>
                </a:ext>
              </a:extLst>
            </p:cNvPr>
            <p:cNvSpPr/>
            <p:nvPr/>
          </p:nvSpPr>
          <p:spPr>
            <a:xfrm>
              <a:off x="5250371" y="4034494"/>
              <a:ext cx="950328" cy="173176"/>
            </a:xfrm>
            <a:custGeom>
              <a:avLst/>
              <a:gdLst>
                <a:gd name="connsiteX0" fmla="*/ 161939 w 950328"/>
                <a:gd name="connsiteY0" fmla="*/ 69706 h 173176"/>
                <a:gd name="connsiteX1" fmla="*/ 327006 w 950328"/>
                <a:gd name="connsiteY1" fmla="*/ 69706 h 173176"/>
                <a:gd name="connsiteX2" fmla="*/ 774651 w 950328"/>
                <a:gd name="connsiteY2" fmla="*/ 63024 h 173176"/>
                <a:gd name="connsiteX3" fmla="*/ 793515 w 950328"/>
                <a:gd name="connsiteY3" fmla="*/ 50841 h 173176"/>
                <a:gd name="connsiteX4" fmla="*/ 883909 w 950328"/>
                <a:gd name="connsiteY4" fmla="*/ 1714 h 173176"/>
                <a:gd name="connsiteX5" fmla="*/ 950329 w 950328"/>
                <a:gd name="connsiteY5" fmla="*/ 82282 h 173176"/>
                <a:gd name="connsiteX6" fmla="*/ 885874 w 950328"/>
                <a:gd name="connsiteY6" fmla="*/ 162458 h 173176"/>
                <a:gd name="connsiteX7" fmla="*/ 793515 w 950328"/>
                <a:gd name="connsiteY7" fmla="*/ 113724 h 173176"/>
                <a:gd name="connsiteX8" fmla="*/ 772293 w 950328"/>
                <a:gd name="connsiteY8" fmla="*/ 102326 h 173176"/>
                <a:gd name="connsiteX9" fmla="*/ 417006 w 950328"/>
                <a:gd name="connsiteY9" fmla="*/ 107435 h 173176"/>
                <a:gd name="connsiteX10" fmla="*/ 179232 w 950328"/>
                <a:gd name="connsiteY10" fmla="*/ 110186 h 173176"/>
                <a:gd name="connsiteX11" fmla="*/ 156830 w 950328"/>
                <a:gd name="connsiteY11" fmla="*/ 123156 h 173176"/>
                <a:gd name="connsiteX12" fmla="*/ 64078 w 950328"/>
                <a:gd name="connsiteY12" fmla="*/ 171104 h 173176"/>
                <a:gd name="connsiteX13" fmla="*/ 17 w 950328"/>
                <a:gd name="connsiteY13" fmla="*/ 89750 h 173176"/>
                <a:gd name="connsiteX14" fmla="*/ 64078 w 950328"/>
                <a:gd name="connsiteY14" fmla="*/ 11147 h 173176"/>
                <a:gd name="connsiteX15" fmla="*/ 158402 w 950328"/>
                <a:gd name="connsiteY15" fmla="*/ 60274 h 173176"/>
                <a:gd name="connsiteX16" fmla="*/ 161939 w 950328"/>
                <a:gd name="connsiteY16" fmla="*/ 69706 h 173176"/>
                <a:gd name="connsiteX17" fmla="*/ 124210 w 950328"/>
                <a:gd name="connsiteY17" fmla="*/ 90143 h 173176"/>
                <a:gd name="connsiteX18" fmla="*/ 80978 w 950328"/>
                <a:gd name="connsiteY18" fmla="*/ 48876 h 173176"/>
                <a:gd name="connsiteX19" fmla="*/ 39711 w 950328"/>
                <a:gd name="connsiteY19" fmla="*/ 92108 h 173176"/>
                <a:gd name="connsiteX20" fmla="*/ 82943 w 950328"/>
                <a:gd name="connsiteY20" fmla="*/ 133374 h 173176"/>
                <a:gd name="connsiteX21" fmla="*/ 124210 w 950328"/>
                <a:gd name="connsiteY21" fmla="*/ 90143 h 173176"/>
                <a:gd name="connsiteX22" fmla="*/ 826922 w 950328"/>
                <a:gd name="connsiteY22" fmla="*/ 82675 h 173176"/>
                <a:gd name="connsiteX23" fmla="*/ 868974 w 950328"/>
                <a:gd name="connsiteY23" fmla="*/ 125121 h 173176"/>
                <a:gd name="connsiteX24" fmla="*/ 910634 w 950328"/>
                <a:gd name="connsiteY24" fmla="*/ 82282 h 173176"/>
                <a:gd name="connsiteX25" fmla="*/ 868581 w 950328"/>
                <a:gd name="connsiteY25" fmla="*/ 39837 h 173176"/>
                <a:gd name="connsiteX26" fmla="*/ 826922 w 950328"/>
                <a:gd name="connsiteY26" fmla="*/ 82675 h 17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50328" h="173176">
                  <a:moveTo>
                    <a:pt x="161939" y="69706"/>
                  </a:moveTo>
                  <a:cubicBezTo>
                    <a:pt x="218141" y="69706"/>
                    <a:pt x="272377" y="70492"/>
                    <a:pt x="327006" y="69706"/>
                  </a:cubicBezTo>
                  <a:cubicBezTo>
                    <a:pt x="476352" y="67741"/>
                    <a:pt x="625305" y="65383"/>
                    <a:pt x="774651" y="63024"/>
                  </a:cubicBezTo>
                  <a:cubicBezTo>
                    <a:pt x="784083" y="63024"/>
                    <a:pt x="789192" y="60666"/>
                    <a:pt x="793515" y="50841"/>
                  </a:cubicBezTo>
                  <a:cubicBezTo>
                    <a:pt x="809236" y="13505"/>
                    <a:pt x="846572" y="-6146"/>
                    <a:pt x="883909" y="1714"/>
                  </a:cubicBezTo>
                  <a:cubicBezTo>
                    <a:pt x="924783" y="10361"/>
                    <a:pt x="950329" y="41409"/>
                    <a:pt x="950329" y="82282"/>
                  </a:cubicBezTo>
                  <a:cubicBezTo>
                    <a:pt x="950329" y="122370"/>
                    <a:pt x="925569" y="153025"/>
                    <a:pt x="885874" y="162458"/>
                  </a:cubicBezTo>
                  <a:cubicBezTo>
                    <a:pt x="847751" y="171104"/>
                    <a:pt x="810022" y="152239"/>
                    <a:pt x="793515" y="113724"/>
                  </a:cubicBezTo>
                  <a:cubicBezTo>
                    <a:pt x="788406" y="101933"/>
                    <a:pt x="781725" y="102326"/>
                    <a:pt x="772293" y="102326"/>
                  </a:cubicBezTo>
                  <a:cubicBezTo>
                    <a:pt x="653995" y="104291"/>
                    <a:pt x="535304" y="105863"/>
                    <a:pt x="417006" y="107435"/>
                  </a:cubicBezTo>
                  <a:cubicBezTo>
                    <a:pt x="337617" y="108614"/>
                    <a:pt x="258621" y="109401"/>
                    <a:pt x="179232" y="110186"/>
                  </a:cubicBezTo>
                  <a:cubicBezTo>
                    <a:pt x="168621" y="110186"/>
                    <a:pt x="161939" y="111366"/>
                    <a:pt x="156830" y="123156"/>
                  </a:cubicBezTo>
                  <a:cubicBezTo>
                    <a:pt x="140717" y="160885"/>
                    <a:pt x="101808" y="179750"/>
                    <a:pt x="64078" y="171104"/>
                  </a:cubicBezTo>
                  <a:cubicBezTo>
                    <a:pt x="25956" y="162064"/>
                    <a:pt x="-769" y="128658"/>
                    <a:pt x="17" y="89750"/>
                  </a:cubicBezTo>
                  <a:cubicBezTo>
                    <a:pt x="803" y="50841"/>
                    <a:pt x="27135" y="18614"/>
                    <a:pt x="64078" y="11147"/>
                  </a:cubicBezTo>
                  <a:cubicBezTo>
                    <a:pt x="105345" y="2893"/>
                    <a:pt x="141502" y="21758"/>
                    <a:pt x="158402" y="60274"/>
                  </a:cubicBezTo>
                  <a:cubicBezTo>
                    <a:pt x="159581" y="63418"/>
                    <a:pt x="160760" y="66562"/>
                    <a:pt x="161939" y="69706"/>
                  </a:cubicBezTo>
                  <a:close/>
                  <a:moveTo>
                    <a:pt x="124210" y="90143"/>
                  </a:moveTo>
                  <a:cubicBezTo>
                    <a:pt x="123817" y="66562"/>
                    <a:pt x="104952" y="48483"/>
                    <a:pt x="80978" y="48876"/>
                  </a:cubicBezTo>
                  <a:cubicBezTo>
                    <a:pt x="57004" y="49269"/>
                    <a:pt x="38925" y="68134"/>
                    <a:pt x="39711" y="92108"/>
                  </a:cubicBezTo>
                  <a:cubicBezTo>
                    <a:pt x="40498" y="116082"/>
                    <a:pt x="58969" y="133767"/>
                    <a:pt x="82943" y="133374"/>
                  </a:cubicBezTo>
                  <a:cubicBezTo>
                    <a:pt x="106917" y="132588"/>
                    <a:pt x="124603" y="114117"/>
                    <a:pt x="124210" y="90143"/>
                  </a:cubicBezTo>
                  <a:close/>
                  <a:moveTo>
                    <a:pt x="826922" y="82675"/>
                  </a:moveTo>
                  <a:cubicBezTo>
                    <a:pt x="826922" y="107042"/>
                    <a:pt x="845393" y="125121"/>
                    <a:pt x="868974" y="125121"/>
                  </a:cubicBezTo>
                  <a:cubicBezTo>
                    <a:pt x="892555" y="124728"/>
                    <a:pt x="910634" y="106256"/>
                    <a:pt x="910634" y="82282"/>
                  </a:cubicBezTo>
                  <a:cubicBezTo>
                    <a:pt x="910634" y="58308"/>
                    <a:pt x="892162" y="39837"/>
                    <a:pt x="868581" y="39837"/>
                  </a:cubicBezTo>
                  <a:cubicBezTo>
                    <a:pt x="844607" y="39837"/>
                    <a:pt x="826922" y="58308"/>
                    <a:pt x="826922" y="82675"/>
                  </a:cubicBezTo>
                  <a:close/>
                </a:path>
              </a:pathLst>
            </a:custGeom>
            <a:grpFill/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6" name="Freeform: Shape 175">
              <a:extLst>
                <a:ext uri="{FF2B5EF4-FFF2-40B4-BE49-F238E27FC236}">
                  <a16:creationId xmlns:a16="http://schemas.microsoft.com/office/drawing/2014/main" id="{E58DB87E-E0DD-445C-9D30-3C97AB608EFB}"/>
                </a:ext>
              </a:extLst>
            </p:cNvPr>
            <p:cNvSpPr/>
            <p:nvPr/>
          </p:nvSpPr>
          <p:spPr>
            <a:xfrm>
              <a:off x="4410942" y="1903216"/>
              <a:ext cx="807860" cy="616911"/>
            </a:xfrm>
            <a:custGeom>
              <a:avLst/>
              <a:gdLst>
                <a:gd name="connsiteX0" fmla="*/ 648048 w 807860"/>
                <a:gd name="connsiteY0" fmla="*/ 112106 h 616911"/>
                <a:gd name="connsiteX1" fmla="*/ 696782 w 807860"/>
                <a:gd name="connsiteY1" fmla="*/ 5599 h 616911"/>
                <a:gd name="connsiteX2" fmla="*/ 794642 w 807860"/>
                <a:gd name="connsiteY2" fmla="*/ 37826 h 616911"/>
                <a:gd name="connsiteX3" fmla="*/ 783245 w 807860"/>
                <a:gd name="connsiteY3" fmla="*/ 140403 h 616911"/>
                <a:gd name="connsiteX4" fmla="*/ 670843 w 807860"/>
                <a:gd name="connsiteY4" fmla="*/ 143940 h 616911"/>
                <a:gd name="connsiteX5" fmla="*/ 175643 w 807860"/>
                <a:gd name="connsiteY5" fmla="*/ 494117 h 616911"/>
                <a:gd name="connsiteX6" fmla="*/ 162673 w 807860"/>
                <a:gd name="connsiteY6" fmla="*/ 522414 h 616911"/>
                <a:gd name="connsiteX7" fmla="*/ 89573 w 807860"/>
                <a:gd name="connsiteY7" fmla="*/ 616345 h 616911"/>
                <a:gd name="connsiteX8" fmla="*/ 358 w 807860"/>
                <a:gd name="connsiteY8" fmla="*/ 543244 h 616911"/>
                <a:gd name="connsiteX9" fmla="*/ 77389 w 807860"/>
                <a:gd name="connsiteY9" fmla="*/ 453244 h 616911"/>
                <a:gd name="connsiteX10" fmla="*/ 143416 w 807860"/>
                <a:gd name="connsiteY10" fmla="*/ 468571 h 616911"/>
                <a:gd name="connsiteX11" fmla="*/ 648048 w 807860"/>
                <a:gd name="connsiteY11" fmla="*/ 112106 h 616911"/>
                <a:gd name="connsiteX12" fmla="*/ 82891 w 807860"/>
                <a:gd name="connsiteY12" fmla="*/ 492152 h 616911"/>
                <a:gd name="connsiteX13" fmla="*/ 39660 w 807860"/>
                <a:gd name="connsiteY13" fmla="*/ 533812 h 616911"/>
                <a:gd name="connsiteX14" fmla="*/ 81319 w 807860"/>
                <a:gd name="connsiteY14" fmla="*/ 577437 h 616911"/>
                <a:gd name="connsiteX15" fmla="*/ 124944 w 807860"/>
                <a:gd name="connsiteY15" fmla="*/ 534991 h 616911"/>
                <a:gd name="connsiteX16" fmla="*/ 82891 w 807860"/>
                <a:gd name="connsiteY16" fmla="*/ 492152 h 616911"/>
                <a:gd name="connsiteX17" fmla="*/ 768310 w 807860"/>
                <a:gd name="connsiteY17" fmla="*/ 81844 h 616911"/>
                <a:gd name="connsiteX18" fmla="*/ 725865 w 807860"/>
                <a:gd name="connsiteY18" fmla="*/ 39791 h 616911"/>
                <a:gd name="connsiteX19" fmla="*/ 684205 w 807860"/>
                <a:gd name="connsiteY19" fmla="*/ 82630 h 616911"/>
                <a:gd name="connsiteX20" fmla="*/ 727044 w 807860"/>
                <a:gd name="connsiteY20" fmla="*/ 125076 h 616911"/>
                <a:gd name="connsiteX21" fmla="*/ 768310 w 807860"/>
                <a:gd name="connsiteY21" fmla="*/ 81844 h 616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07860" h="616911">
                  <a:moveTo>
                    <a:pt x="648048" y="112106"/>
                  </a:moveTo>
                  <a:cubicBezTo>
                    <a:pt x="638222" y="58656"/>
                    <a:pt x="655122" y="22106"/>
                    <a:pt x="696782" y="5599"/>
                  </a:cubicBezTo>
                  <a:cubicBezTo>
                    <a:pt x="732939" y="-8550"/>
                    <a:pt x="773420" y="4813"/>
                    <a:pt x="794642" y="37826"/>
                  </a:cubicBezTo>
                  <a:cubicBezTo>
                    <a:pt x="815865" y="70840"/>
                    <a:pt x="811149" y="112892"/>
                    <a:pt x="783245" y="140403"/>
                  </a:cubicBezTo>
                  <a:cubicBezTo>
                    <a:pt x="751804" y="171451"/>
                    <a:pt x="712109" y="172631"/>
                    <a:pt x="670843" y="143940"/>
                  </a:cubicBezTo>
                  <a:cubicBezTo>
                    <a:pt x="505776" y="260666"/>
                    <a:pt x="340709" y="377392"/>
                    <a:pt x="175643" y="494117"/>
                  </a:cubicBezTo>
                  <a:cubicBezTo>
                    <a:pt x="165031" y="501585"/>
                    <a:pt x="159529" y="507873"/>
                    <a:pt x="162673" y="522414"/>
                  </a:cubicBezTo>
                  <a:cubicBezTo>
                    <a:pt x="171320" y="568004"/>
                    <a:pt x="137913" y="609664"/>
                    <a:pt x="89573" y="616345"/>
                  </a:cubicBezTo>
                  <a:cubicBezTo>
                    <a:pt x="47913" y="621847"/>
                    <a:pt x="4288" y="586476"/>
                    <a:pt x="358" y="543244"/>
                  </a:cubicBezTo>
                  <a:cubicBezTo>
                    <a:pt x="-3965" y="495689"/>
                    <a:pt x="31406" y="452458"/>
                    <a:pt x="77389" y="453244"/>
                  </a:cubicBezTo>
                  <a:cubicBezTo>
                    <a:pt x="97826" y="453637"/>
                    <a:pt x="118263" y="462283"/>
                    <a:pt x="143416" y="468571"/>
                  </a:cubicBezTo>
                  <a:cubicBezTo>
                    <a:pt x="308482" y="352632"/>
                    <a:pt x="478265" y="232369"/>
                    <a:pt x="648048" y="112106"/>
                  </a:cubicBezTo>
                  <a:close/>
                  <a:moveTo>
                    <a:pt x="82891" y="492152"/>
                  </a:moveTo>
                  <a:cubicBezTo>
                    <a:pt x="59310" y="492152"/>
                    <a:pt x="40053" y="511017"/>
                    <a:pt x="39660" y="533812"/>
                  </a:cubicBezTo>
                  <a:cubicBezTo>
                    <a:pt x="39660" y="557000"/>
                    <a:pt x="58917" y="577437"/>
                    <a:pt x="81319" y="577437"/>
                  </a:cubicBezTo>
                  <a:cubicBezTo>
                    <a:pt x="103721" y="577830"/>
                    <a:pt x="124551" y="557393"/>
                    <a:pt x="124944" y="534991"/>
                  </a:cubicBezTo>
                  <a:cubicBezTo>
                    <a:pt x="125337" y="512196"/>
                    <a:pt x="106079" y="492152"/>
                    <a:pt x="82891" y="492152"/>
                  </a:cubicBezTo>
                  <a:close/>
                  <a:moveTo>
                    <a:pt x="768310" y="81844"/>
                  </a:moveTo>
                  <a:cubicBezTo>
                    <a:pt x="767917" y="58263"/>
                    <a:pt x="749053" y="39398"/>
                    <a:pt x="725865" y="39791"/>
                  </a:cubicBezTo>
                  <a:cubicBezTo>
                    <a:pt x="702284" y="40184"/>
                    <a:pt x="683812" y="59442"/>
                    <a:pt x="684205" y="82630"/>
                  </a:cubicBezTo>
                  <a:cubicBezTo>
                    <a:pt x="684598" y="105818"/>
                    <a:pt x="704642" y="125862"/>
                    <a:pt x="727044" y="125076"/>
                  </a:cubicBezTo>
                  <a:cubicBezTo>
                    <a:pt x="749446" y="125076"/>
                    <a:pt x="768310" y="105032"/>
                    <a:pt x="768310" y="81844"/>
                  </a:cubicBezTo>
                  <a:close/>
                </a:path>
              </a:pathLst>
            </a:custGeom>
            <a:grpFill/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7" name="Freeform: Shape 176">
              <a:extLst>
                <a:ext uri="{FF2B5EF4-FFF2-40B4-BE49-F238E27FC236}">
                  <a16:creationId xmlns:a16="http://schemas.microsoft.com/office/drawing/2014/main" id="{1DEE2F4E-4CE6-49E2-B8B3-D2CAF8C19B91}"/>
                </a:ext>
              </a:extLst>
            </p:cNvPr>
            <p:cNvSpPr/>
            <p:nvPr/>
          </p:nvSpPr>
          <p:spPr>
            <a:xfrm>
              <a:off x="7586936" y="3044809"/>
              <a:ext cx="291173" cy="812576"/>
            </a:xfrm>
            <a:custGeom>
              <a:avLst/>
              <a:gdLst>
                <a:gd name="connsiteX0" fmla="*/ 102507 w 291173"/>
                <a:gd name="connsiteY0" fmla="*/ 103184 h 812576"/>
                <a:gd name="connsiteX1" fmla="*/ 102507 w 291173"/>
                <a:gd name="connsiteY1" fmla="*/ 649475 h 812576"/>
                <a:gd name="connsiteX2" fmla="*/ 161852 w 291173"/>
                <a:gd name="connsiteY2" fmla="*/ 749694 h 812576"/>
                <a:gd name="connsiteX3" fmla="*/ 82463 w 291173"/>
                <a:gd name="connsiteY3" fmla="*/ 812577 h 812576"/>
                <a:gd name="connsiteX4" fmla="*/ 2288 w 291173"/>
                <a:gd name="connsiteY4" fmla="*/ 747729 h 812576"/>
                <a:gd name="connsiteX5" fmla="*/ 62812 w 291173"/>
                <a:gd name="connsiteY5" fmla="*/ 649475 h 812576"/>
                <a:gd name="connsiteX6" fmla="*/ 62812 w 291173"/>
                <a:gd name="connsiteY6" fmla="*/ 628646 h 812576"/>
                <a:gd name="connsiteX7" fmla="*/ 61633 w 291173"/>
                <a:gd name="connsiteY7" fmla="*/ 98075 h 812576"/>
                <a:gd name="connsiteX8" fmla="*/ 97397 w 291173"/>
                <a:gd name="connsiteY8" fmla="*/ 62703 h 812576"/>
                <a:gd name="connsiteX9" fmla="*/ 139450 w 291173"/>
                <a:gd name="connsiteY9" fmla="*/ 39908 h 812576"/>
                <a:gd name="connsiteX10" fmla="*/ 232202 w 291173"/>
                <a:gd name="connsiteY10" fmla="*/ 3358 h 812576"/>
                <a:gd name="connsiteX11" fmla="*/ 291154 w 291173"/>
                <a:gd name="connsiteY11" fmla="*/ 84319 h 812576"/>
                <a:gd name="connsiteX12" fmla="*/ 225914 w 291173"/>
                <a:gd name="connsiteY12" fmla="*/ 162136 h 812576"/>
                <a:gd name="connsiteX13" fmla="*/ 137485 w 291173"/>
                <a:gd name="connsiteY13" fmla="*/ 119691 h 812576"/>
                <a:gd name="connsiteX14" fmla="*/ 102507 w 291173"/>
                <a:gd name="connsiteY14" fmla="*/ 103184 h 812576"/>
                <a:gd name="connsiteX15" fmla="*/ 208621 w 291173"/>
                <a:gd name="connsiteY15" fmla="*/ 124014 h 812576"/>
                <a:gd name="connsiteX16" fmla="*/ 251853 w 291173"/>
                <a:gd name="connsiteY16" fmla="*/ 82354 h 812576"/>
                <a:gd name="connsiteX17" fmla="*/ 210979 w 291173"/>
                <a:gd name="connsiteY17" fmla="*/ 38729 h 812576"/>
                <a:gd name="connsiteX18" fmla="*/ 166961 w 291173"/>
                <a:gd name="connsiteY18" fmla="*/ 81175 h 812576"/>
                <a:gd name="connsiteX19" fmla="*/ 208621 w 291173"/>
                <a:gd name="connsiteY19" fmla="*/ 124014 h 812576"/>
                <a:gd name="connsiteX20" fmla="*/ 81677 w 291173"/>
                <a:gd name="connsiteY20" fmla="*/ 688777 h 812576"/>
                <a:gd name="connsiteX21" fmla="*/ 40017 w 291173"/>
                <a:gd name="connsiteY21" fmla="*/ 732009 h 812576"/>
                <a:gd name="connsiteX22" fmla="*/ 83642 w 291173"/>
                <a:gd name="connsiteY22" fmla="*/ 773275 h 812576"/>
                <a:gd name="connsiteX23" fmla="*/ 125302 w 291173"/>
                <a:gd name="connsiteY23" fmla="*/ 730044 h 812576"/>
                <a:gd name="connsiteX24" fmla="*/ 81677 w 291173"/>
                <a:gd name="connsiteY24" fmla="*/ 688777 h 812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91173" h="812576">
                  <a:moveTo>
                    <a:pt x="102507" y="103184"/>
                  </a:moveTo>
                  <a:cubicBezTo>
                    <a:pt x="102507" y="285936"/>
                    <a:pt x="102507" y="467902"/>
                    <a:pt x="102507" y="649475"/>
                  </a:cubicBezTo>
                  <a:cubicBezTo>
                    <a:pt x="153206" y="673842"/>
                    <a:pt x="171677" y="705284"/>
                    <a:pt x="161852" y="749694"/>
                  </a:cubicBezTo>
                  <a:cubicBezTo>
                    <a:pt x="153206" y="787424"/>
                    <a:pt x="121372" y="812577"/>
                    <a:pt x="82463" y="812577"/>
                  </a:cubicBezTo>
                  <a:cubicBezTo>
                    <a:pt x="42769" y="812577"/>
                    <a:pt x="11327" y="787031"/>
                    <a:pt x="2288" y="747729"/>
                  </a:cubicBezTo>
                  <a:cubicBezTo>
                    <a:pt x="-7145" y="706070"/>
                    <a:pt x="12506" y="673449"/>
                    <a:pt x="62812" y="649475"/>
                  </a:cubicBezTo>
                  <a:cubicBezTo>
                    <a:pt x="62812" y="642794"/>
                    <a:pt x="62812" y="635720"/>
                    <a:pt x="62812" y="628646"/>
                  </a:cubicBezTo>
                  <a:cubicBezTo>
                    <a:pt x="62419" y="451789"/>
                    <a:pt x="62026" y="274932"/>
                    <a:pt x="61633" y="98075"/>
                  </a:cubicBezTo>
                  <a:cubicBezTo>
                    <a:pt x="61633" y="65061"/>
                    <a:pt x="64384" y="61524"/>
                    <a:pt x="97397" y="62703"/>
                  </a:cubicBezTo>
                  <a:cubicBezTo>
                    <a:pt x="117048" y="63489"/>
                    <a:pt x="129625" y="60738"/>
                    <a:pt x="139450" y="39908"/>
                  </a:cubicBezTo>
                  <a:cubicBezTo>
                    <a:pt x="154778" y="6502"/>
                    <a:pt x="195651" y="-6861"/>
                    <a:pt x="232202" y="3358"/>
                  </a:cubicBezTo>
                  <a:cubicBezTo>
                    <a:pt x="268359" y="13576"/>
                    <a:pt x="291940" y="46590"/>
                    <a:pt x="291154" y="84319"/>
                  </a:cubicBezTo>
                  <a:cubicBezTo>
                    <a:pt x="289975" y="122835"/>
                    <a:pt x="264429" y="153490"/>
                    <a:pt x="225914" y="162136"/>
                  </a:cubicBezTo>
                  <a:cubicBezTo>
                    <a:pt x="190935" y="169996"/>
                    <a:pt x="152419" y="153097"/>
                    <a:pt x="137485" y="119691"/>
                  </a:cubicBezTo>
                  <a:cubicBezTo>
                    <a:pt x="129625" y="102791"/>
                    <a:pt x="120585" y="98075"/>
                    <a:pt x="102507" y="103184"/>
                  </a:cubicBezTo>
                  <a:close/>
                  <a:moveTo>
                    <a:pt x="208621" y="124014"/>
                  </a:moveTo>
                  <a:cubicBezTo>
                    <a:pt x="231416" y="124407"/>
                    <a:pt x="251067" y="105935"/>
                    <a:pt x="251853" y="82354"/>
                  </a:cubicBezTo>
                  <a:cubicBezTo>
                    <a:pt x="252638" y="59166"/>
                    <a:pt x="234560" y="39908"/>
                    <a:pt x="210979" y="38729"/>
                  </a:cubicBezTo>
                  <a:cubicBezTo>
                    <a:pt x="187398" y="37550"/>
                    <a:pt x="166961" y="56808"/>
                    <a:pt x="166961" y="81175"/>
                  </a:cubicBezTo>
                  <a:cubicBezTo>
                    <a:pt x="166568" y="104363"/>
                    <a:pt x="185040" y="123621"/>
                    <a:pt x="208621" y="124014"/>
                  </a:cubicBezTo>
                  <a:close/>
                  <a:moveTo>
                    <a:pt x="81677" y="688777"/>
                  </a:moveTo>
                  <a:cubicBezTo>
                    <a:pt x="57703" y="689170"/>
                    <a:pt x="39624" y="708428"/>
                    <a:pt x="40017" y="732009"/>
                  </a:cubicBezTo>
                  <a:cubicBezTo>
                    <a:pt x="40803" y="755590"/>
                    <a:pt x="60061" y="773668"/>
                    <a:pt x="83642" y="773275"/>
                  </a:cubicBezTo>
                  <a:cubicBezTo>
                    <a:pt x="107223" y="772882"/>
                    <a:pt x="125695" y="753625"/>
                    <a:pt x="125302" y="730044"/>
                  </a:cubicBezTo>
                  <a:cubicBezTo>
                    <a:pt x="124908" y="706070"/>
                    <a:pt x="105651" y="687991"/>
                    <a:pt x="81677" y="688777"/>
                  </a:cubicBezTo>
                  <a:close/>
                </a:path>
              </a:pathLst>
            </a:custGeom>
            <a:grpFill/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8" name="Freeform: Shape 177">
              <a:extLst>
                <a:ext uri="{FF2B5EF4-FFF2-40B4-BE49-F238E27FC236}">
                  <a16:creationId xmlns:a16="http://schemas.microsoft.com/office/drawing/2014/main" id="{CABE14CA-EBB5-4F0A-98B7-45D16008A565}"/>
                </a:ext>
              </a:extLst>
            </p:cNvPr>
            <p:cNvSpPr/>
            <p:nvPr/>
          </p:nvSpPr>
          <p:spPr>
            <a:xfrm>
              <a:off x="4358113" y="2776802"/>
              <a:ext cx="734275" cy="324079"/>
            </a:xfrm>
            <a:custGeom>
              <a:avLst/>
              <a:gdLst>
                <a:gd name="connsiteX0" fmla="*/ 102707 w 734275"/>
                <a:gd name="connsiteY0" fmla="*/ 221059 h 324079"/>
                <a:gd name="connsiteX1" fmla="*/ 571574 w 734275"/>
                <a:gd name="connsiteY1" fmla="*/ 221059 h 324079"/>
                <a:gd name="connsiteX2" fmla="*/ 652535 w 734275"/>
                <a:gd name="connsiteY2" fmla="*/ 160534 h 324079"/>
                <a:gd name="connsiteX3" fmla="*/ 733103 w 734275"/>
                <a:gd name="connsiteY3" fmla="*/ 227347 h 324079"/>
                <a:gd name="connsiteX4" fmla="*/ 679260 w 734275"/>
                <a:gd name="connsiteY4" fmla="*/ 319313 h 324079"/>
                <a:gd name="connsiteX5" fmla="*/ 580614 w 734275"/>
                <a:gd name="connsiteY5" fmla="*/ 280797 h 324079"/>
                <a:gd name="connsiteX6" fmla="*/ 549565 w 734275"/>
                <a:gd name="connsiteY6" fmla="*/ 262325 h 324079"/>
                <a:gd name="connsiteX7" fmla="*/ 93667 w 734275"/>
                <a:gd name="connsiteY7" fmla="*/ 260360 h 324079"/>
                <a:gd name="connsiteX8" fmla="*/ 62619 w 734275"/>
                <a:gd name="connsiteY8" fmla="*/ 229312 h 324079"/>
                <a:gd name="connsiteX9" fmla="*/ 62619 w 734275"/>
                <a:gd name="connsiteY9" fmla="*/ 209661 h 324079"/>
                <a:gd name="connsiteX10" fmla="*/ 32750 w 734275"/>
                <a:gd name="connsiteY10" fmla="*/ 145207 h 324079"/>
                <a:gd name="connsiteX11" fmla="*/ 5632 w 734275"/>
                <a:gd name="connsiteY11" fmla="*/ 53241 h 324079"/>
                <a:gd name="connsiteX12" fmla="*/ 88558 w 734275"/>
                <a:gd name="connsiteY12" fmla="*/ 184 h 324079"/>
                <a:gd name="connsiteX13" fmla="*/ 161659 w 734275"/>
                <a:gd name="connsiteY13" fmla="*/ 61102 h 324079"/>
                <a:gd name="connsiteX14" fmla="*/ 125501 w 734275"/>
                <a:gd name="connsiteY14" fmla="*/ 150709 h 324079"/>
                <a:gd name="connsiteX15" fmla="*/ 102314 w 734275"/>
                <a:gd name="connsiteY15" fmla="*/ 192762 h 324079"/>
                <a:gd name="connsiteX16" fmla="*/ 102707 w 734275"/>
                <a:gd name="connsiteY16" fmla="*/ 221059 h 324079"/>
                <a:gd name="connsiteX17" fmla="*/ 694195 w 734275"/>
                <a:gd name="connsiteY17" fmla="*/ 241103 h 324079"/>
                <a:gd name="connsiteX18" fmla="*/ 651356 w 734275"/>
                <a:gd name="connsiteY18" fmla="*/ 200229 h 324079"/>
                <a:gd name="connsiteX19" fmla="*/ 609697 w 734275"/>
                <a:gd name="connsiteY19" fmla="*/ 242675 h 324079"/>
                <a:gd name="connsiteX20" fmla="*/ 652928 w 734275"/>
                <a:gd name="connsiteY20" fmla="*/ 283548 h 324079"/>
                <a:gd name="connsiteX21" fmla="*/ 694195 w 734275"/>
                <a:gd name="connsiteY21" fmla="*/ 241103 h 324079"/>
                <a:gd name="connsiteX22" fmla="*/ 124322 w 734275"/>
                <a:gd name="connsiteY22" fmla="*/ 80359 h 324079"/>
                <a:gd name="connsiteX23" fmla="*/ 81484 w 734275"/>
                <a:gd name="connsiteY23" fmla="*/ 39093 h 324079"/>
                <a:gd name="connsiteX24" fmla="*/ 40610 w 734275"/>
                <a:gd name="connsiteY24" fmla="*/ 82324 h 324079"/>
                <a:gd name="connsiteX25" fmla="*/ 83449 w 734275"/>
                <a:gd name="connsiteY25" fmla="*/ 123984 h 324079"/>
                <a:gd name="connsiteX26" fmla="*/ 124322 w 734275"/>
                <a:gd name="connsiteY26" fmla="*/ 80359 h 324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734275" h="324079">
                  <a:moveTo>
                    <a:pt x="102707" y="221059"/>
                  </a:moveTo>
                  <a:cubicBezTo>
                    <a:pt x="260699" y="221059"/>
                    <a:pt x="415547" y="221059"/>
                    <a:pt x="571574" y="221059"/>
                  </a:cubicBezTo>
                  <a:cubicBezTo>
                    <a:pt x="585330" y="184115"/>
                    <a:pt x="610090" y="160534"/>
                    <a:pt x="652535" y="160534"/>
                  </a:cubicBezTo>
                  <a:cubicBezTo>
                    <a:pt x="693016" y="160534"/>
                    <a:pt x="726029" y="188046"/>
                    <a:pt x="733103" y="227347"/>
                  </a:cubicBezTo>
                  <a:cubicBezTo>
                    <a:pt x="739785" y="267435"/>
                    <a:pt x="717383" y="305950"/>
                    <a:pt x="679260" y="319313"/>
                  </a:cubicBezTo>
                  <a:cubicBezTo>
                    <a:pt x="641138" y="332675"/>
                    <a:pt x="597906" y="317348"/>
                    <a:pt x="580614" y="280797"/>
                  </a:cubicBezTo>
                  <a:cubicBezTo>
                    <a:pt x="573539" y="265470"/>
                    <a:pt x="564893" y="262325"/>
                    <a:pt x="549565" y="262325"/>
                  </a:cubicBezTo>
                  <a:cubicBezTo>
                    <a:pt x="397468" y="262325"/>
                    <a:pt x="245764" y="261146"/>
                    <a:pt x="93667" y="260360"/>
                  </a:cubicBezTo>
                  <a:cubicBezTo>
                    <a:pt x="67335" y="260360"/>
                    <a:pt x="63012" y="255644"/>
                    <a:pt x="62619" y="229312"/>
                  </a:cubicBezTo>
                  <a:cubicBezTo>
                    <a:pt x="62619" y="222631"/>
                    <a:pt x="62619" y="216343"/>
                    <a:pt x="62619" y="209661"/>
                  </a:cubicBezTo>
                  <a:cubicBezTo>
                    <a:pt x="63012" y="183329"/>
                    <a:pt x="66156" y="160141"/>
                    <a:pt x="32750" y="145207"/>
                  </a:cubicBezTo>
                  <a:cubicBezTo>
                    <a:pt x="1309" y="131058"/>
                    <a:pt x="-6945" y="87041"/>
                    <a:pt x="5632" y="53241"/>
                  </a:cubicBezTo>
                  <a:cubicBezTo>
                    <a:pt x="18601" y="18263"/>
                    <a:pt x="50435" y="-2174"/>
                    <a:pt x="88558" y="184"/>
                  </a:cubicBezTo>
                  <a:cubicBezTo>
                    <a:pt x="123536" y="2149"/>
                    <a:pt x="152620" y="26516"/>
                    <a:pt x="161659" y="61102"/>
                  </a:cubicBezTo>
                  <a:cubicBezTo>
                    <a:pt x="170698" y="95294"/>
                    <a:pt x="156943" y="136168"/>
                    <a:pt x="125501" y="150709"/>
                  </a:cubicBezTo>
                  <a:cubicBezTo>
                    <a:pt x="104279" y="160534"/>
                    <a:pt x="100348" y="173111"/>
                    <a:pt x="102314" y="192762"/>
                  </a:cubicBezTo>
                  <a:cubicBezTo>
                    <a:pt x="103493" y="201015"/>
                    <a:pt x="102707" y="209268"/>
                    <a:pt x="102707" y="221059"/>
                  </a:cubicBezTo>
                  <a:close/>
                  <a:moveTo>
                    <a:pt x="694195" y="241103"/>
                  </a:moveTo>
                  <a:cubicBezTo>
                    <a:pt x="693802" y="217129"/>
                    <a:pt x="675723" y="199836"/>
                    <a:pt x="651356" y="200229"/>
                  </a:cubicBezTo>
                  <a:cubicBezTo>
                    <a:pt x="626989" y="200622"/>
                    <a:pt x="609304" y="218701"/>
                    <a:pt x="609697" y="242675"/>
                  </a:cubicBezTo>
                  <a:cubicBezTo>
                    <a:pt x="610090" y="266649"/>
                    <a:pt x="628168" y="283941"/>
                    <a:pt x="652928" y="283548"/>
                  </a:cubicBezTo>
                  <a:cubicBezTo>
                    <a:pt x="677295" y="283155"/>
                    <a:pt x="694588" y="265470"/>
                    <a:pt x="694195" y="241103"/>
                  </a:cubicBezTo>
                  <a:close/>
                  <a:moveTo>
                    <a:pt x="124322" y="80359"/>
                  </a:moveTo>
                  <a:cubicBezTo>
                    <a:pt x="123929" y="56385"/>
                    <a:pt x="105458" y="38700"/>
                    <a:pt x="81484" y="39093"/>
                  </a:cubicBezTo>
                  <a:cubicBezTo>
                    <a:pt x="57510" y="39486"/>
                    <a:pt x="40217" y="57564"/>
                    <a:pt x="40610" y="82324"/>
                  </a:cubicBezTo>
                  <a:cubicBezTo>
                    <a:pt x="41003" y="106298"/>
                    <a:pt x="59868" y="124377"/>
                    <a:pt x="83449" y="123984"/>
                  </a:cubicBezTo>
                  <a:cubicBezTo>
                    <a:pt x="107030" y="123591"/>
                    <a:pt x="124715" y="104726"/>
                    <a:pt x="124322" y="80359"/>
                  </a:cubicBezTo>
                  <a:close/>
                </a:path>
              </a:pathLst>
            </a:custGeom>
            <a:grpFill/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9" name="Freeform: Shape 178">
              <a:extLst>
                <a:ext uri="{FF2B5EF4-FFF2-40B4-BE49-F238E27FC236}">
                  <a16:creationId xmlns:a16="http://schemas.microsoft.com/office/drawing/2014/main" id="{5EBF6183-892B-4CB5-9938-55356BEFD02A}"/>
                </a:ext>
              </a:extLst>
            </p:cNvPr>
            <p:cNvSpPr/>
            <p:nvPr/>
          </p:nvSpPr>
          <p:spPr>
            <a:xfrm>
              <a:off x="7048357" y="4009827"/>
              <a:ext cx="639210" cy="543589"/>
            </a:xfrm>
            <a:custGeom>
              <a:avLst/>
              <a:gdLst>
                <a:gd name="connsiteX0" fmla="*/ 535758 w 639210"/>
                <a:gd name="connsiteY0" fmla="*/ 380095 h 543589"/>
                <a:gd name="connsiteX1" fmla="*/ 535365 w 639210"/>
                <a:gd name="connsiteY1" fmla="*/ 274767 h 543589"/>
                <a:gd name="connsiteX2" fmla="*/ 526326 w 639210"/>
                <a:gd name="connsiteY2" fmla="*/ 259439 h 543589"/>
                <a:gd name="connsiteX3" fmla="*/ 290909 w 639210"/>
                <a:gd name="connsiteY3" fmla="*/ 106949 h 543589"/>
                <a:gd name="connsiteX4" fmla="*/ 284228 w 639210"/>
                <a:gd name="connsiteY4" fmla="*/ 103412 h 543589"/>
                <a:gd name="connsiteX5" fmla="*/ 166323 w 639210"/>
                <a:gd name="connsiteY5" fmla="*/ 103019 h 543589"/>
                <a:gd name="connsiteX6" fmla="*/ 155712 w 639210"/>
                <a:gd name="connsiteY6" fmla="*/ 117167 h 543589"/>
                <a:gd name="connsiteX7" fmla="*/ 62174 w 639210"/>
                <a:gd name="connsiteY7" fmla="*/ 161578 h 543589"/>
                <a:gd name="connsiteX8" fmla="*/ 78 w 639210"/>
                <a:gd name="connsiteY8" fmla="*/ 87298 h 543589"/>
                <a:gd name="connsiteX9" fmla="*/ 59423 w 639210"/>
                <a:gd name="connsiteY9" fmla="*/ 3193 h 543589"/>
                <a:gd name="connsiteX10" fmla="*/ 155712 w 639210"/>
                <a:gd name="connsiteY10" fmla="*/ 47604 h 543589"/>
                <a:gd name="connsiteX11" fmla="*/ 180472 w 639210"/>
                <a:gd name="connsiteY11" fmla="*/ 62931 h 543589"/>
                <a:gd name="connsiteX12" fmla="*/ 295625 w 639210"/>
                <a:gd name="connsiteY12" fmla="*/ 66468 h 543589"/>
                <a:gd name="connsiteX13" fmla="*/ 392307 w 639210"/>
                <a:gd name="connsiteY13" fmla="*/ 125421 h 543589"/>
                <a:gd name="connsiteX14" fmla="*/ 555802 w 639210"/>
                <a:gd name="connsiteY14" fmla="*/ 230356 h 543589"/>
                <a:gd name="connsiteX15" fmla="*/ 576238 w 639210"/>
                <a:gd name="connsiteY15" fmla="*/ 266906 h 543589"/>
                <a:gd name="connsiteX16" fmla="*/ 575845 w 639210"/>
                <a:gd name="connsiteY16" fmla="*/ 380095 h 543589"/>
                <a:gd name="connsiteX17" fmla="*/ 636763 w 639210"/>
                <a:gd name="connsiteY17" fmla="*/ 480314 h 543589"/>
                <a:gd name="connsiteX18" fmla="*/ 557373 w 639210"/>
                <a:gd name="connsiteY18" fmla="*/ 543589 h 543589"/>
                <a:gd name="connsiteX19" fmla="*/ 477199 w 639210"/>
                <a:gd name="connsiteY19" fmla="*/ 483458 h 543589"/>
                <a:gd name="connsiteX20" fmla="*/ 535758 w 639210"/>
                <a:gd name="connsiteY20" fmla="*/ 380095 h 543589"/>
                <a:gd name="connsiteX21" fmla="*/ 81825 w 639210"/>
                <a:gd name="connsiteY21" fmla="*/ 124242 h 543589"/>
                <a:gd name="connsiteX22" fmla="*/ 123484 w 639210"/>
                <a:gd name="connsiteY22" fmla="*/ 81796 h 543589"/>
                <a:gd name="connsiteX23" fmla="*/ 81432 w 639210"/>
                <a:gd name="connsiteY23" fmla="*/ 40136 h 543589"/>
                <a:gd name="connsiteX24" fmla="*/ 39772 w 639210"/>
                <a:gd name="connsiteY24" fmla="*/ 82582 h 543589"/>
                <a:gd name="connsiteX25" fmla="*/ 81825 w 639210"/>
                <a:gd name="connsiteY25" fmla="*/ 124242 h 543589"/>
                <a:gd name="connsiteX26" fmla="*/ 514142 w 639210"/>
                <a:gd name="connsiteY26" fmla="*/ 459091 h 543589"/>
                <a:gd name="connsiteX27" fmla="*/ 553837 w 639210"/>
                <a:gd name="connsiteY27" fmla="*/ 503895 h 543589"/>
                <a:gd name="connsiteX28" fmla="*/ 598247 w 639210"/>
                <a:gd name="connsiteY28" fmla="*/ 464200 h 543589"/>
                <a:gd name="connsiteX29" fmla="*/ 558553 w 639210"/>
                <a:gd name="connsiteY29" fmla="*/ 419789 h 543589"/>
                <a:gd name="connsiteX30" fmla="*/ 514142 w 639210"/>
                <a:gd name="connsiteY30" fmla="*/ 459091 h 543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39210" h="543589">
                  <a:moveTo>
                    <a:pt x="535758" y="380095"/>
                  </a:moveTo>
                  <a:cubicBezTo>
                    <a:pt x="535758" y="345509"/>
                    <a:pt x="536151" y="310138"/>
                    <a:pt x="535365" y="274767"/>
                  </a:cubicBezTo>
                  <a:cubicBezTo>
                    <a:pt x="535365" y="269658"/>
                    <a:pt x="531042" y="262583"/>
                    <a:pt x="526326" y="259439"/>
                  </a:cubicBezTo>
                  <a:cubicBezTo>
                    <a:pt x="448115" y="208347"/>
                    <a:pt x="369512" y="157648"/>
                    <a:pt x="290909" y="106949"/>
                  </a:cubicBezTo>
                  <a:cubicBezTo>
                    <a:pt x="288551" y="105377"/>
                    <a:pt x="286586" y="103412"/>
                    <a:pt x="284228" y="103412"/>
                  </a:cubicBezTo>
                  <a:cubicBezTo>
                    <a:pt x="244926" y="103019"/>
                    <a:pt x="205625" y="102233"/>
                    <a:pt x="166323" y="103019"/>
                  </a:cubicBezTo>
                  <a:cubicBezTo>
                    <a:pt x="162786" y="103019"/>
                    <a:pt x="158463" y="112058"/>
                    <a:pt x="155712" y="117167"/>
                  </a:cubicBezTo>
                  <a:cubicBezTo>
                    <a:pt x="138419" y="152539"/>
                    <a:pt x="101868" y="170224"/>
                    <a:pt x="62174" y="161578"/>
                  </a:cubicBezTo>
                  <a:cubicBezTo>
                    <a:pt x="27589" y="154111"/>
                    <a:pt x="1650" y="122670"/>
                    <a:pt x="78" y="87298"/>
                  </a:cubicBezTo>
                  <a:cubicBezTo>
                    <a:pt x="-1495" y="46032"/>
                    <a:pt x="20907" y="13804"/>
                    <a:pt x="59423" y="3193"/>
                  </a:cubicBezTo>
                  <a:cubicBezTo>
                    <a:pt x="98331" y="-7812"/>
                    <a:pt x="139991" y="10267"/>
                    <a:pt x="155712" y="47604"/>
                  </a:cubicBezTo>
                  <a:cubicBezTo>
                    <a:pt x="161214" y="60573"/>
                    <a:pt x="167895" y="62931"/>
                    <a:pt x="180472" y="62931"/>
                  </a:cubicBezTo>
                  <a:cubicBezTo>
                    <a:pt x="218987" y="62538"/>
                    <a:pt x="259861" y="55857"/>
                    <a:pt x="295625" y="66468"/>
                  </a:cubicBezTo>
                  <a:cubicBezTo>
                    <a:pt x="330604" y="76687"/>
                    <a:pt x="360080" y="104984"/>
                    <a:pt x="392307" y="125421"/>
                  </a:cubicBezTo>
                  <a:cubicBezTo>
                    <a:pt x="446936" y="160399"/>
                    <a:pt x="500780" y="196164"/>
                    <a:pt x="555802" y="230356"/>
                  </a:cubicBezTo>
                  <a:cubicBezTo>
                    <a:pt x="569950" y="239395"/>
                    <a:pt x="576631" y="249221"/>
                    <a:pt x="576238" y="266906"/>
                  </a:cubicBezTo>
                  <a:cubicBezTo>
                    <a:pt x="575059" y="304636"/>
                    <a:pt x="575845" y="342758"/>
                    <a:pt x="575845" y="380095"/>
                  </a:cubicBezTo>
                  <a:cubicBezTo>
                    <a:pt x="626937" y="405641"/>
                    <a:pt x="646588" y="438261"/>
                    <a:pt x="636763" y="480314"/>
                  </a:cubicBezTo>
                  <a:cubicBezTo>
                    <a:pt x="628116" y="518043"/>
                    <a:pt x="595889" y="543589"/>
                    <a:pt x="557373" y="543589"/>
                  </a:cubicBezTo>
                  <a:cubicBezTo>
                    <a:pt x="519251" y="543589"/>
                    <a:pt x="486238" y="518829"/>
                    <a:pt x="477199" y="483458"/>
                  </a:cubicBezTo>
                  <a:cubicBezTo>
                    <a:pt x="465801" y="439440"/>
                    <a:pt x="484273" y="406820"/>
                    <a:pt x="535758" y="380095"/>
                  </a:cubicBezTo>
                  <a:close/>
                  <a:moveTo>
                    <a:pt x="81825" y="124242"/>
                  </a:moveTo>
                  <a:cubicBezTo>
                    <a:pt x="106192" y="124242"/>
                    <a:pt x="123484" y="106556"/>
                    <a:pt x="123484" y="81796"/>
                  </a:cubicBezTo>
                  <a:cubicBezTo>
                    <a:pt x="123484" y="57429"/>
                    <a:pt x="105799" y="39743"/>
                    <a:pt x="81432" y="40136"/>
                  </a:cubicBezTo>
                  <a:cubicBezTo>
                    <a:pt x="57458" y="40136"/>
                    <a:pt x="39772" y="58215"/>
                    <a:pt x="39772" y="82582"/>
                  </a:cubicBezTo>
                  <a:cubicBezTo>
                    <a:pt x="39379" y="106556"/>
                    <a:pt x="57065" y="124242"/>
                    <a:pt x="81825" y="124242"/>
                  </a:cubicBezTo>
                  <a:close/>
                  <a:moveTo>
                    <a:pt x="514142" y="459091"/>
                  </a:moveTo>
                  <a:cubicBezTo>
                    <a:pt x="512963" y="483458"/>
                    <a:pt x="529862" y="502323"/>
                    <a:pt x="553837" y="503895"/>
                  </a:cubicBezTo>
                  <a:cubicBezTo>
                    <a:pt x="577810" y="505074"/>
                    <a:pt x="597068" y="487781"/>
                    <a:pt x="598247" y="464200"/>
                  </a:cubicBezTo>
                  <a:cubicBezTo>
                    <a:pt x="599426" y="439833"/>
                    <a:pt x="582919" y="420969"/>
                    <a:pt x="558553" y="419789"/>
                  </a:cubicBezTo>
                  <a:cubicBezTo>
                    <a:pt x="534186" y="418217"/>
                    <a:pt x="515321" y="435117"/>
                    <a:pt x="514142" y="459091"/>
                  </a:cubicBezTo>
                  <a:close/>
                </a:path>
              </a:pathLst>
            </a:custGeom>
            <a:grpFill/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0" name="Freeform: Shape 179">
              <a:extLst>
                <a:ext uri="{FF2B5EF4-FFF2-40B4-BE49-F238E27FC236}">
                  <a16:creationId xmlns:a16="http://schemas.microsoft.com/office/drawing/2014/main" id="{391CAE16-8B71-4581-BC1D-927B79B67855}"/>
                </a:ext>
              </a:extLst>
            </p:cNvPr>
            <p:cNvSpPr/>
            <p:nvPr/>
          </p:nvSpPr>
          <p:spPr>
            <a:xfrm>
              <a:off x="4206712" y="2586692"/>
              <a:ext cx="791364" cy="166574"/>
            </a:xfrm>
            <a:custGeom>
              <a:avLst/>
              <a:gdLst>
                <a:gd name="connsiteX0" fmla="*/ 162535 w 791364"/>
                <a:gd name="connsiteY0" fmla="*/ 63350 h 166574"/>
                <a:gd name="connsiteX1" fmla="*/ 465550 w 791364"/>
                <a:gd name="connsiteY1" fmla="*/ 63350 h 166574"/>
                <a:gd name="connsiteX2" fmla="*/ 614896 w 791364"/>
                <a:gd name="connsiteY2" fmla="*/ 62564 h 166574"/>
                <a:gd name="connsiteX3" fmla="*/ 634940 w 791364"/>
                <a:gd name="connsiteY3" fmla="*/ 49595 h 166574"/>
                <a:gd name="connsiteX4" fmla="*/ 730050 w 791364"/>
                <a:gd name="connsiteY4" fmla="*/ 2433 h 166574"/>
                <a:gd name="connsiteX5" fmla="*/ 791360 w 791364"/>
                <a:gd name="connsiteY5" fmla="*/ 81429 h 166574"/>
                <a:gd name="connsiteX6" fmla="*/ 729657 w 791364"/>
                <a:gd name="connsiteY6" fmla="*/ 161997 h 166574"/>
                <a:gd name="connsiteX7" fmla="*/ 635726 w 791364"/>
                <a:gd name="connsiteY7" fmla="*/ 116014 h 166574"/>
                <a:gd name="connsiteX8" fmla="*/ 615682 w 791364"/>
                <a:gd name="connsiteY8" fmla="*/ 102652 h 166574"/>
                <a:gd name="connsiteX9" fmla="*/ 175505 w 791364"/>
                <a:gd name="connsiteY9" fmla="*/ 104224 h 166574"/>
                <a:gd name="connsiteX10" fmla="*/ 155854 w 791364"/>
                <a:gd name="connsiteY10" fmla="*/ 118372 h 166574"/>
                <a:gd name="connsiteX11" fmla="*/ 61924 w 791364"/>
                <a:gd name="connsiteY11" fmla="*/ 163962 h 166574"/>
                <a:gd name="connsiteX12" fmla="*/ 220 w 791364"/>
                <a:gd name="connsiteY12" fmla="*/ 75927 h 166574"/>
                <a:gd name="connsiteX13" fmla="*/ 72928 w 791364"/>
                <a:gd name="connsiteY13" fmla="*/ 2826 h 166574"/>
                <a:gd name="connsiteX14" fmla="*/ 154282 w 791364"/>
                <a:gd name="connsiteY14" fmla="*/ 46844 h 166574"/>
                <a:gd name="connsiteX15" fmla="*/ 162535 w 791364"/>
                <a:gd name="connsiteY15" fmla="*/ 63350 h 166574"/>
                <a:gd name="connsiteX16" fmla="*/ 709220 w 791364"/>
                <a:gd name="connsiteY16" fmla="*/ 39769 h 166574"/>
                <a:gd name="connsiteX17" fmla="*/ 668346 w 791364"/>
                <a:gd name="connsiteY17" fmla="*/ 82215 h 166574"/>
                <a:gd name="connsiteX18" fmla="*/ 710792 w 791364"/>
                <a:gd name="connsiteY18" fmla="*/ 123482 h 166574"/>
                <a:gd name="connsiteX19" fmla="*/ 751666 w 791364"/>
                <a:gd name="connsiteY19" fmla="*/ 81036 h 166574"/>
                <a:gd name="connsiteX20" fmla="*/ 709220 w 791364"/>
                <a:gd name="connsiteY20" fmla="*/ 39769 h 166574"/>
                <a:gd name="connsiteX21" fmla="*/ 123234 w 791364"/>
                <a:gd name="connsiteY21" fmla="*/ 83394 h 166574"/>
                <a:gd name="connsiteX22" fmla="*/ 80788 w 791364"/>
                <a:gd name="connsiteY22" fmla="*/ 41341 h 166574"/>
                <a:gd name="connsiteX23" fmla="*/ 39522 w 791364"/>
                <a:gd name="connsiteY23" fmla="*/ 84573 h 166574"/>
                <a:gd name="connsiteX24" fmla="*/ 81967 w 791364"/>
                <a:gd name="connsiteY24" fmla="*/ 126626 h 166574"/>
                <a:gd name="connsiteX25" fmla="*/ 123234 w 791364"/>
                <a:gd name="connsiteY25" fmla="*/ 83394 h 166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91364" h="166574">
                  <a:moveTo>
                    <a:pt x="162535" y="63350"/>
                  </a:moveTo>
                  <a:cubicBezTo>
                    <a:pt x="263933" y="63350"/>
                    <a:pt x="364545" y="63350"/>
                    <a:pt x="465550" y="63350"/>
                  </a:cubicBezTo>
                  <a:cubicBezTo>
                    <a:pt x="515463" y="63350"/>
                    <a:pt x="564983" y="62564"/>
                    <a:pt x="614896" y="62564"/>
                  </a:cubicBezTo>
                  <a:cubicBezTo>
                    <a:pt x="625115" y="62564"/>
                    <a:pt x="630617" y="60206"/>
                    <a:pt x="634940" y="49595"/>
                  </a:cubicBezTo>
                  <a:cubicBezTo>
                    <a:pt x="651054" y="11472"/>
                    <a:pt x="689962" y="-7000"/>
                    <a:pt x="730050" y="2433"/>
                  </a:cubicBezTo>
                  <a:cubicBezTo>
                    <a:pt x="765814" y="10686"/>
                    <a:pt x="790967" y="42913"/>
                    <a:pt x="791360" y="81429"/>
                  </a:cubicBezTo>
                  <a:cubicBezTo>
                    <a:pt x="791753" y="120730"/>
                    <a:pt x="766600" y="153351"/>
                    <a:pt x="729657" y="161997"/>
                  </a:cubicBezTo>
                  <a:cubicBezTo>
                    <a:pt x="690748" y="171429"/>
                    <a:pt x="652233" y="152958"/>
                    <a:pt x="635726" y="116014"/>
                  </a:cubicBezTo>
                  <a:cubicBezTo>
                    <a:pt x="631403" y="105796"/>
                    <a:pt x="626294" y="102652"/>
                    <a:pt x="615682" y="102652"/>
                  </a:cubicBezTo>
                  <a:cubicBezTo>
                    <a:pt x="469088" y="103438"/>
                    <a:pt x="322493" y="104224"/>
                    <a:pt x="175505" y="104224"/>
                  </a:cubicBezTo>
                  <a:cubicBezTo>
                    <a:pt x="164108" y="104224"/>
                    <a:pt x="160177" y="108940"/>
                    <a:pt x="155854" y="118372"/>
                  </a:cubicBezTo>
                  <a:cubicBezTo>
                    <a:pt x="139348" y="155316"/>
                    <a:pt x="100439" y="173788"/>
                    <a:pt x="61924" y="163962"/>
                  </a:cubicBezTo>
                  <a:cubicBezTo>
                    <a:pt x="20657" y="153351"/>
                    <a:pt x="-2531" y="119944"/>
                    <a:pt x="220" y="75927"/>
                  </a:cubicBezTo>
                  <a:cubicBezTo>
                    <a:pt x="2578" y="38197"/>
                    <a:pt x="32840" y="7542"/>
                    <a:pt x="72928" y="2826"/>
                  </a:cubicBezTo>
                  <a:cubicBezTo>
                    <a:pt x="105155" y="-1104"/>
                    <a:pt x="138955" y="16974"/>
                    <a:pt x="154282" y="46844"/>
                  </a:cubicBezTo>
                  <a:cubicBezTo>
                    <a:pt x="157426" y="51953"/>
                    <a:pt x="159784" y="57848"/>
                    <a:pt x="162535" y="63350"/>
                  </a:cubicBezTo>
                  <a:close/>
                  <a:moveTo>
                    <a:pt x="709220" y="39769"/>
                  </a:moveTo>
                  <a:cubicBezTo>
                    <a:pt x="684460" y="40162"/>
                    <a:pt x="667953" y="57455"/>
                    <a:pt x="668346" y="82215"/>
                  </a:cubicBezTo>
                  <a:cubicBezTo>
                    <a:pt x="668740" y="106975"/>
                    <a:pt x="686032" y="123482"/>
                    <a:pt x="710792" y="123482"/>
                  </a:cubicBezTo>
                  <a:cubicBezTo>
                    <a:pt x="735159" y="123089"/>
                    <a:pt x="752059" y="105796"/>
                    <a:pt x="751666" y="81036"/>
                  </a:cubicBezTo>
                  <a:cubicBezTo>
                    <a:pt x="751666" y="56276"/>
                    <a:pt x="734373" y="39769"/>
                    <a:pt x="709220" y="39769"/>
                  </a:cubicBezTo>
                  <a:close/>
                  <a:moveTo>
                    <a:pt x="123234" y="83394"/>
                  </a:moveTo>
                  <a:cubicBezTo>
                    <a:pt x="123234" y="59420"/>
                    <a:pt x="104762" y="40948"/>
                    <a:pt x="80788" y="41341"/>
                  </a:cubicBezTo>
                  <a:cubicBezTo>
                    <a:pt x="57207" y="41734"/>
                    <a:pt x="39129" y="60206"/>
                    <a:pt x="39522" y="84573"/>
                  </a:cubicBezTo>
                  <a:cubicBezTo>
                    <a:pt x="39915" y="108547"/>
                    <a:pt x="58386" y="127019"/>
                    <a:pt x="81967" y="126626"/>
                  </a:cubicBezTo>
                  <a:cubicBezTo>
                    <a:pt x="105941" y="126233"/>
                    <a:pt x="123627" y="107761"/>
                    <a:pt x="123234" y="83394"/>
                  </a:cubicBezTo>
                  <a:close/>
                </a:path>
              </a:pathLst>
            </a:custGeom>
            <a:grpFill/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1" name="Freeform: Shape 180">
              <a:extLst>
                <a:ext uri="{FF2B5EF4-FFF2-40B4-BE49-F238E27FC236}">
                  <a16:creationId xmlns:a16="http://schemas.microsoft.com/office/drawing/2014/main" id="{0D420114-36BF-4F3D-B6E8-899592FDF4BF}"/>
                </a:ext>
              </a:extLst>
            </p:cNvPr>
            <p:cNvSpPr/>
            <p:nvPr/>
          </p:nvSpPr>
          <p:spPr>
            <a:xfrm>
              <a:off x="6986044" y="4455085"/>
              <a:ext cx="480645" cy="448857"/>
            </a:xfrm>
            <a:custGeom>
              <a:avLst/>
              <a:gdLst>
                <a:gd name="connsiteX0" fmla="*/ 229029 w 480645"/>
                <a:gd name="connsiteY0" fmla="*/ 385626 h 448857"/>
                <a:gd name="connsiteX1" fmla="*/ 203483 w 480645"/>
                <a:gd name="connsiteY1" fmla="*/ 385626 h 448857"/>
                <a:gd name="connsiteX2" fmla="*/ 148068 w 480645"/>
                <a:gd name="connsiteY2" fmla="*/ 413530 h 448857"/>
                <a:gd name="connsiteX3" fmla="*/ 53351 w 480645"/>
                <a:gd name="connsiteY3" fmla="*/ 443399 h 448857"/>
                <a:gd name="connsiteX4" fmla="*/ 294 w 480645"/>
                <a:gd name="connsiteY4" fmla="*/ 360080 h 448857"/>
                <a:gd name="connsiteX5" fmla="*/ 63962 w 480645"/>
                <a:gd name="connsiteY5" fmla="*/ 286979 h 448857"/>
                <a:gd name="connsiteX6" fmla="*/ 155535 w 480645"/>
                <a:gd name="connsiteY6" fmla="*/ 330604 h 448857"/>
                <a:gd name="connsiteX7" fmla="*/ 181474 w 480645"/>
                <a:gd name="connsiteY7" fmla="*/ 346717 h 448857"/>
                <a:gd name="connsiteX8" fmla="*/ 282872 w 480645"/>
                <a:gd name="connsiteY8" fmla="*/ 343573 h 448857"/>
                <a:gd name="connsiteX9" fmla="*/ 365798 w 480645"/>
                <a:gd name="connsiteY9" fmla="*/ 288944 h 448857"/>
                <a:gd name="connsiteX10" fmla="*/ 379554 w 480645"/>
                <a:gd name="connsiteY10" fmla="*/ 261433 h 448857"/>
                <a:gd name="connsiteX11" fmla="*/ 379554 w 480645"/>
                <a:gd name="connsiteY11" fmla="*/ 182830 h 448857"/>
                <a:gd name="connsiteX12" fmla="*/ 362261 w 480645"/>
                <a:gd name="connsiteY12" fmla="*/ 154926 h 448857"/>
                <a:gd name="connsiteX13" fmla="*/ 318636 w 480645"/>
                <a:gd name="connsiteY13" fmla="*/ 63353 h 448857"/>
                <a:gd name="connsiteX14" fmla="*/ 394488 w 480645"/>
                <a:gd name="connsiteY14" fmla="*/ 78 h 448857"/>
                <a:gd name="connsiteX15" fmla="*/ 476628 w 480645"/>
                <a:gd name="connsiteY15" fmla="*/ 57065 h 448857"/>
                <a:gd name="connsiteX16" fmla="*/ 433790 w 480645"/>
                <a:gd name="connsiteY16" fmla="*/ 155712 h 448857"/>
                <a:gd name="connsiteX17" fmla="*/ 418855 w 480645"/>
                <a:gd name="connsiteY17" fmla="*/ 178900 h 448857"/>
                <a:gd name="connsiteX18" fmla="*/ 419641 w 480645"/>
                <a:gd name="connsiteY18" fmla="*/ 269293 h 448857"/>
                <a:gd name="connsiteX19" fmla="*/ 394095 w 480645"/>
                <a:gd name="connsiteY19" fmla="*/ 317634 h 448857"/>
                <a:gd name="connsiteX20" fmla="*/ 323352 w 480645"/>
                <a:gd name="connsiteY20" fmla="*/ 367154 h 448857"/>
                <a:gd name="connsiteX21" fmla="*/ 262042 w 480645"/>
                <a:gd name="connsiteY21" fmla="*/ 386412 h 448857"/>
                <a:gd name="connsiteX22" fmla="*/ 229029 w 480645"/>
                <a:gd name="connsiteY22" fmla="*/ 385626 h 448857"/>
                <a:gd name="connsiteX23" fmla="*/ 82041 w 480645"/>
                <a:gd name="connsiteY23" fmla="*/ 408421 h 448857"/>
                <a:gd name="connsiteX24" fmla="*/ 125273 w 480645"/>
                <a:gd name="connsiteY24" fmla="*/ 367154 h 448857"/>
                <a:gd name="connsiteX25" fmla="*/ 83220 w 480645"/>
                <a:gd name="connsiteY25" fmla="*/ 324709 h 448857"/>
                <a:gd name="connsiteX26" fmla="*/ 39988 w 480645"/>
                <a:gd name="connsiteY26" fmla="*/ 365975 h 448857"/>
                <a:gd name="connsiteX27" fmla="*/ 82041 w 480645"/>
                <a:gd name="connsiteY27" fmla="*/ 408421 h 448857"/>
                <a:gd name="connsiteX28" fmla="*/ 440471 w 480645"/>
                <a:gd name="connsiteY28" fmla="*/ 81039 h 448857"/>
                <a:gd name="connsiteX29" fmla="*/ 398025 w 480645"/>
                <a:gd name="connsiteY29" fmla="*/ 39379 h 448857"/>
                <a:gd name="connsiteX30" fmla="*/ 356759 w 480645"/>
                <a:gd name="connsiteY30" fmla="*/ 82611 h 448857"/>
                <a:gd name="connsiteX31" fmla="*/ 399204 w 480645"/>
                <a:gd name="connsiteY31" fmla="*/ 124664 h 448857"/>
                <a:gd name="connsiteX32" fmla="*/ 440471 w 480645"/>
                <a:gd name="connsiteY32" fmla="*/ 81039 h 448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480645" h="448857">
                  <a:moveTo>
                    <a:pt x="229029" y="385626"/>
                  </a:moveTo>
                  <a:cubicBezTo>
                    <a:pt x="220382" y="385626"/>
                    <a:pt x="211736" y="386412"/>
                    <a:pt x="203483" y="385626"/>
                  </a:cubicBezTo>
                  <a:cubicBezTo>
                    <a:pt x="179116" y="382875"/>
                    <a:pt x="161430" y="386412"/>
                    <a:pt x="148068" y="413530"/>
                  </a:cubicBezTo>
                  <a:cubicBezTo>
                    <a:pt x="131954" y="446150"/>
                    <a:pt x="89115" y="456369"/>
                    <a:pt x="53351" y="443399"/>
                  </a:cubicBezTo>
                  <a:cubicBezTo>
                    <a:pt x="19551" y="431216"/>
                    <a:pt x="-2850" y="395844"/>
                    <a:pt x="294" y="360080"/>
                  </a:cubicBezTo>
                  <a:cubicBezTo>
                    <a:pt x="3438" y="323923"/>
                    <a:pt x="30163" y="293267"/>
                    <a:pt x="63962" y="286979"/>
                  </a:cubicBezTo>
                  <a:cubicBezTo>
                    <a:pt x="103264" y="279512"/>
                    <a:pt x="140993" y="296019"/>
                    <a:pt x="155535" y="330604"/>
                  </a:cubicBezTo>
                  <a:cubicBezTo>
                    <a:pt x="161430" y="344359"/>
                    <a:pt x="168504" y="347111"/>
                    <a:pt x="181474" y="346717"/>
                  </a:cubicBezTo>
                  <a:cubicBezTo>
                    <a:pt x="215273" y="345931"/>
                    <a:pt x="251824" y="353399"/>
                    <a:pt x="282872" y="343573"/>
                  </a:cubicBezTo>
                  <a:cubicBezTo>
                    <a:pt x="313134" y="334141"/>
                    <a:pt x="337894" y="307023"/>
                    <a:pt x="365798" y="288944"/>
                  </a:cubicBezTo>
                  <a:cubicBezTo>
                    <a:pt x="376803" y="281870"/>
                    <a:pt x="379947" y="273617"/>
                    <a:pt x="379554" y="261433"/>
                  </a:cubicBezTo>
                  <a:cubicBezTo>
                    <a:pt x="378768" y="235101"/>
                    <a:pt x="378375" y="209162"/>
                    <a:pt x="379554" y="182830"/>
                  </a:cubicBezTo>
                  <a:cubicBezTo>
                    <a:pt x="380340" y="168681"/>
                    <a:pt x="376410" y="161214"/>
                    <a:pt x="362261" y="154926"/>
                  </a:cubicBezTo>
                  <a:cubicBezTo>
                    <a:pt x="327283" y="139598"/>
                    <a:pt x="310383" y="101476"/>
                    <a:pt x="318636" y="63353"/>
                  </a:cubicBezTo>
                  <a:cubicBezTo>
                    <a:pt x="326104" y="28375"/>
                    <a:pt x="357938" y="2043"/>
                    <a:pt x="394488" y="78"/>
                  </a:cubicBezTo>
                  <a:cubicBezTo>
                    <a:pt x="432611" y="-1494"/>
                    <a:pt x="465231" y="20908"/>
                    <a:pt x="476628" y="57065"/>
                  </a:cubicBezTo>
                  <a:cubicBezTo>
                    <a:pt x="489205" y="96366"/>
                    <a:pt x="471519" y="138419"/>
                    <a:pt x="433790" y="155712"/>
                  </a:cubicBezTo>
                  <a:cubicBezTo>
                    <a:pt x="422392" y="160821"/>
                    <a:pt x="418462" y="166716"/>
                    <a:pt x="418855" y="178900"/>
                  </a:cubicBezTo>
                  <a:cubicBezTo>
                    <a:pt x="419641" y="209162"/>
                    <a:pt x="417676" y="239031"/>
                    <a:pt x="419641" y="269293"/>
                  </a:cubicBezTo>
                  <a:cubicBezTo>
                    <a:pt x="421213" y="291695"/>
                    <a:pt x="412960" y="305844"/>
                    <a:pt x="394095" y="317634"/>
                  </a:cubicBezTo>
                  <a:cubicBezTo>
                    <a:pt x="369728" y="332569"/>
                    <a:pt x="345754" y="349076"/>
                    <a:pt x="323352" y="367154"/>
                  </a:cubicBezTo>
                  <a:cubicBezTo>
                    <a:pt x="304881" y="382089"/>
                    <a:pt x="285623" y="388770"/>
                    <a:pt x="262042" y="386412"/>
                  </a:cubicBezTo>
                  <a:cubicBezTo>
                    <a:pt x="251038" y="384840"/>
                    <a:pt x="240033" y="385626"/>
                    <a:pt x="229029" y="385626"/>
                  </a:cubicBezTo>
                  <a:close/>
                  <a:moveTo>
                    <a:pt x="82041" y="408421"/>
                  </a:moveTo>
                  <a:cubicBezTo>
                    <a:pt x="106015" y="408814"/>
                    <a:pt x="124487" y="390735"/>
                    <a:pt x="125273" y="367154"/>
                  </a:cubicBezTo>
                  <a:cubicBezTo>
                    <a:pt x="126059" y="343573"/>
                    <a:pt x="107587" y="325102"/>
                    <a:pt x="83220" y="324709"/>
                  </a:cubicBezTo>
                  <a:cubicBezTo>
                    <a:pt x="58853" y="324315"/>
                    <a:pt x="40381" y="342001"/>
                    <a:pt x="39988" y="365975"/>
                  </a:cubicBezTo>
                  <a:cubicBezTo>
                    <a:pt x="39595" y="389163"/>
                    <a:pt x="58067" y="408028"/>
                    <a:pt x="82041" y="408421"/>
                  </a:cubicBezTo>
                  <a:close/>
                  <a:moveTo>
                    <a:pt x="440471" y="81039"/>
                  </a:moveTo>
                  <a:cubicBezTo>
                    <a:pt x="440471" y="57065"/>
                    <a:pt x="421999" y="38986"/>
                    <a:pt x="398025" y="39379"/>
                  </a:cubicBezTo>
                  <a:cubicBezTo>
                    <a:pt x="374052" y="39772"/>
                    <a:pt x="356759" y="58244"/>
                    <a:pt x="356759" y="82611"/>
                  </a:cubicBezTo>
                  <a:cubicBezTo>
                    <a:pt x="356759" y="106585"/>
                    <a:pt x="375231" y="124664"/>
                    <a:pt x="399204" y="124664"/>
                  </a:cubicBezTo>
                  <a:cubicBezTo>
                    <a:pt x="423178" y="123878"/>
                    <a:pt x="440864" y="105406"/>
                    <a:pt x="440471" y="81039"/>
                  </a:cubicBezTo>
                  <a:close/>
                </a:path>
              </a:pathLst>
            </a:custGeom>
            <a:grpFill/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2" name="Freeform: Shape 181">
              <a:extLst>
                <a:ext uri="{FF2B5EF4-FFF2-40B4-BE49-F238E27FC236}">
                  <a16:creationId xmlns:a16="http://schemas.microsoft.com/office/drawing/2014/main" id="{0395F663-BDF5-4DE8-BE33-DEA33F277B27}"/>
                </a:ext>
              </a:extLst>
            </p:cNvPr>
            <p:cNvSpPr/>
            <p:nvPr/>
          </p:nvSpPr>
          <p:spPr>
            <a:xfrm>
              <a:off x="5212659" y="2586284"/>
              <a:ext cx="704067" cy="166507"/>
            </a:xfrm>
            <a:custGeom>
              <a:avLst/>
              <a:gdLst>
                <a:gd name="connsiteX0" fmla="*/ 613104 w 704067"/>
                <a:gd name="connsiteY0" fmla="*/ 163584 h 166507"/>
                <a:gd name="connsiteX1" fmla="*/ 547078 w 704067"/>
                <a:gd name="connsiteY1" fmla="*/ 115636 h 166507"/>
                <a:gd name="connsiteX2" fmla="*/ 527034 w 704067"/>
                <a:gd name="connsiteY2" fmla="*/ 102274 h 166507"/>
                <a:gd name="connsiteX3" fmla="*/ 177250 w 704067"/>
                <a:gd name="connsiteY3" fmla="*/ 103846 h 166507"/>
                <a:gd name="connsiteX4" fmla="*/ 155634 w 704067"/>
                <a:gd name="connsiteY4" fmla="*/ 117995 h 166507"/>
                <a:gd name="connsiteX5" fmla="*/ 65634 w 704067"/>
                <a:gd name="connsiteY5" fmla="*/ 164763 h 166507"/>
                <a:gd name="connsiteX6" fmla="*/ 0 w 704067"/>
                <a:gd name="connsiteY6" fmla="*/ 83409 h 166507"/>
                <a:gd name="connsiteX7" fmla="*/ 65241 w 704067"/>
                <a:gd name="connsiteY7" fmla="*/ 4020 h 166507"/>
                <a:gd name="connsiteX8" fmla="*/ 155634 w 704067"/>
                <a:gd name="connsiteY8" fmla="*/ 50003 h 166507"/>
                <a:gd name="connsiteX9" fmla="*/ 178822 w 704067"/>
                <a:gd name="connsiteY9" fmla="*/ 64937 h 166507"/>
                <a:gd name="connsiteX10" fmla="*/ 520746 w 704067"/>
                <a:gd name="connsiteY10" fmla="*/ 63365 h 166507"/>
                <a:gd name="connsiteX11" fmla="*/ 548257 w 704067"/>
                <a:gd name="connsiteY11" fmla="*/ 46073 h 166507"/>
                <a:gd name="connsiteX12" fmla="*/ 645725 w 704067"/>
                <a:gd name="connsiteY12" fmla="*/ 3627 h 166507"/>
                <a:gd name="connsiteX13" fmla="*/ 703105 w 704067"/>
                <a:gd name="connsiteY13" fmla="*/ 93234 h 166507"/>
                <a:gd name="connsiteX14" fmla="*/ 613104 w 704067"/>
                <a:gd name="connsiteY14" fmla="*/ 163584 h 166507"/>
                <a:gd name="connsiteX15" fmla="*/ 621751 w 704067"/>
                <a:gd name="connsiteY15" fmla="*/ 123890 h 166507"/>
                <a:gd name="connsiteX16" fmla="*/ 664589 w 704067"/>
                <a:gd name="connsiteY16" fmla="*/ 82230 h 166507"/>
                <a:gd name="connsiteX17" fmla="*/ 621751 w 704067"/>
                <a:gd name="connsiteY17" fmla="*/ 40570 h 166507"/>
                <a:gd name="connsiteX18" fmla="*/ 579305 w 704067"/>
                <a:gd name="connsiteY18" fmla="*/ 82230 h 166507"/>
                <a:gd name="connsiteX19" fmla="*/ 621751 w 704067"/>
                <a:gd name="connsiteY19" fmla="*/ 123890 h 166507"/>
                <a:gd name="connsiteX20" fmla="*/ 39695 w 704067"/>
                <a:gd name="connsiteY20" fmla="*/ 84588 h 166507"/>
                <a:gd name="connsiteX21" fmla="*/ 81747 w 704067"/>
                <a:gd name="connsiteY21" fmla="*/ 127034 h 166507"/>
                <a:gd name="connsiteX22" fmla="*/ 123407 w 704067"/>
                <a:gd name="connsiteY22" fmla="*/ 84195 h 166507"/>
                <a:gd name="connsiteX23" fmla="*/ 81354 w 704067"/>
                <a:gd name="connsiteY23" fmla="*/ 41750 h 166507"/>
                <a:gd name="connsiteX24" fmla="*/ 39695 w 704067"/>
                <a:gd name="connsiteY24" fmla="*/ 84588 h 166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704067" h="166507">
                  <a:moveTo>
                    <a:pt x="613104" y="163584"/>
                  </a:moveTo>
                  <a:cubicBezTo>
                    <a:pt x="586772" y="162798"/>
                    <a:pt x="561226" y="147471"/>
                    <a:pt x="547078" y="115636"/>
                  </a:cubicBezTo>
                  <a:cubicBezTo>
                    <a:pt x="542755" y="105418"/>
                    <a:pt x="537645" y="102274"/>
                    <a:pt x="527034" y="102274"/>
                  </a:cubicBezTo>
                  <a:cubicBezTo>
                    <a:pt x="410308" y="103060"/>
                    <a:pt x="293976" y="103453"/>
                    <a:pt x="177250" y="103846"/>
                  </a:cubicBezTo>
                  <a:cubicBezTo>
                    <a:pt x="165853" y="103846"/>
                    <a:pt x="160350" y="106990"/>
                    <a:pt x="155634" y="117995"/>
                  </a:cubicBezTo>
                  <a:cubicBezTo>
                    <a:pt x="140307" y="153366"/>
                    <a:pt x="101791" y="172624"/>
                    <a:pt x="65634" y="164763"/>
                  </a:cubicBezTo>
                  <a:cubicBezTo>
                    <a:pt x="25153" y="156117"/>
                    <a:pt x="0" y="124283"/>
                    <a:pt x="0" y="83409"/>
                  </a:cubicBezTo>
                  <a:cubicBezTo>
                    <a:pt x="393" y="43322"/>
                    <a:pt x="25546" y="12666"/>
                    <a:pt x="65241" y="4020"/>
                  </a:cubicBezTo>
                  <a:cubicBezTo>
                    <a:pt x="102184" y="-3840"/>
                    <a:pt x="140307" y="14631"/>
                    <a:pt x="155634" y="50003"/>
                  </a:cubicBezTo>
                  <a:cubicBezTo>
                    <a:pt x="160743" y="61793"/>
                    <a:pt x="166639" y="64937"/>
                    <a:pt x="178822" y="64937"/>
                  </a:cubicBezTo>
                  <a:cubicBezTo>
                    <a:pt x="292797" y="63758"/>
                    <a:pt x="406771" y="63365"/>
                    <a:pt x="520746" y="63365"/>
                  </a:cubicBezTo>
                  <a:cubicBezTo>
                    <a:pt x="534501" y="63365"/>
                    <a:pt x="542361" y="60221"/>
                    <a:pt x="548257" y="46073"/>
                  </a:cubicBezTo>
                  <a:cubicBezTo>
                    <a:pt x="563977" y="9522"/>
                    <a:pt x="606816" y="-8163"/>
                    <a:pt x="645725" y="3627"/>
                  </a:cubicBezTo>
                  <a:cubicBezTo>
                    <a:pt x="684240" y="15417"/>
                    <a:pt x="709393" y="54326"/>
                    <a:pt x="703105" y="93234"/>
                  </a:cubicBezTo>
                  <a:cubicBezTo>
                    <a:pt x="696424" y="135287"/>
                    <a:pt x="663803" y="163584"/>
                    <a:pt x="613104" y="163584"/>
                  </a:cubicBezTo>
                  <a:close/>
                  <a:moveTo>
                    <a:pt x="621751" y="123890"/>
                  </a:moveTo>
                  <a:cubicBezTo>
                    <a:pt x="645725" y="123890"/>
                    <a:pt x="664589" y="105811"/>
                    <a:pt x="664589" y="82230"/>
                  </a:cubicBezTo>
                  <a:cubicBezTo>
                    <a:pt x="664589" y="58649"/>
                    <a:pt x="646118" y="40570"/>
                    <a:pt x="621751" y="40570"/>
                  </a:cubicBezTo>
                  <a:cubicBezTo>
                    <a:pt x="597384" y="40570"/>
                    <a:pt x="578912" y="58649"/>
                    <a:pt x="579305" y="82230"/>
                  </a:cubicBezTo>
                  <a:cubicBezTo>
                    <a:pt x="578912" y="105811"/>
                    <a:pt x="597384" y="123890"/>
                    <a:pt x="621751" y="123890"/>
                  </a:cubicBezTo>
                  <a:close/>
                  <a:moveTo>
                    <a:pt x="39695" y="84588"/>
                  </a:moveTo>
                  <a:cubicBezTo>
                    <a:pt x="39695" y="108955"/>
                    <a:pt x="57773" y="127034"/>
                    <a:pt x="81747" y="127034"/>
                  </a:cubicBezTo>
                  <a:cubicBezTo>
                    <a:pt x="105328" y="127034"/>
                    <a:pt x="123407" y="108562"/>
                    <a:pt x="123407" y="84195"/>
                  </a:cubicBezTo>
                  <a:cubicBezTo>
                    <a:pt x="123407" y="60221"/>
                    <a:pt x="105328" y="41750"/>
                    <a:pt x="81354" y="41750"/>
                  </a:cubicBezTo>
                  <a:cubicBezTo>
                    <a:pt x="57773" y="41750"/>
                    <a:pt x="39695" y="60221"/>
                    <a:pt x="39695" y="84588"/>
                  </a:cubicBezTo>
                  <a:close/>
                </a:path>
              </a:pathLst>
            </a:custGeom>
            <a:grpFill/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3" name="Freeform: Shape 182">
              <a:extLst>
                <a:ext uri="{FF2B5EF4-FFF2-40B4-BE49-F238E27FC236}">
                  <a16:creationId xmlns:a16="http://schemas.microsoft.com/office/drawing/2014/main" id="{FB4B3FF2-7959-4123-9342-977D638C98A0}"/>
                </a:ext>
              </a:extLst>
            </p:cNvPr>
            <p:cNvSpPr/>
            <p:nvPr/>
          </p:nvSpPr>
          <p:spPr>
            <a:xfrm>
              <a:off x="7018003" y="4180306"/>
              <a:ext cx="374319" cy="467799"/>
            </a:xfrm>
            <a:custGeom>
              <a:avLst/>
              <a:gdLst>
                <a:gd name="connsiteX0" fmla="*/ 101567 w 374319"/>
                <a:gd name="connsiteY0" fmla="*/ 102716 h 467799"/>
                <a:gd name="connsiteX1" fmla="*/ 102353 w 374319"/>
                <a:gd name="connsiteY1" fmla="*/ 296080 h 467799"/>
                <a:gd name="connsiteX2" fmla="*/ 116108 w 374319"/>
                <a:gd name="connsiteY2" fmla="*/ 310621 h 467799"/>
                <a:gd name="connsiteX3" fmla="*/ 164056 w 374319"/>
                <a:gd name="connsiteY3" fmla="*/ 391582 h 467799"/>
                <a:gd name="connsiteX4" fmla="*/ 107069 w 374319"/>
                <a:gd name="connsiteY4" fmla="*/ 463897 h 467799"/>
                <a:gd name="connsiteX5" fmla="*/ 18641 w 374319"/>
                <a:gd name="connsiteY5" fmla="*/ 437565 h 467799"/>
                <a:gd name="connsiteX6" fmla="*/ 45758 w 374319"/>
                <a:gd name="connsiteY6" fmla="*/ 312979 h 467799"/>
                <a:gd name="connsiteX7" fmla="*/ 62658 w 374319"/>
                <a:gd name="connsiteY7" fmla="*/ 285075 h 467799"/>
                <a:gd name="connsiteX8" fmla="*/ 61872 w 374319"/>
                <a:gd name="connsiteY8" fmla="*/ 92498 h 467799"/>
                <a:gd name="connsiteX9" fmla="*/ 91741 w 374319"/>
                <a:gd name="connsiteY9" fmla="*/ 62235 h 467799"/>
                <a:gd name="connsiteX10" fmla="*/ 195890 w 374319"/>
                <a:gd name="connsiteY10" fmla="*/ 62235 h 467799"/>
                <a:gd name="connsiteX11" fmla="*/ 217899 w 374319"/>
                <a:gd name="connsiteY11" fmla="*/ 48873 h 467799"/>
                <a:gd name="connsiteX12" fmla="*/ 313402 w 374319"/>
                <a:gd name="connsiteY12" fmla="*/ 2497 h 467799"/>
                <a:gd name="connsiteX13" fmla="*/ 374320 w 374319"/>
                <a:gd name="connsiteY13" fmla="*/ 81886 h 467799"/>
                <a:gd name="connsiteX14" fmla="*/ 309865 w 374319"/>
                <a:gd name="connsiteY14" fmla="*/ 162454 h 467799"/>
                <a:gd name="connsiteX15" fmla="*/ 217899 w 374319"/>
                <a:gd name="connsiteY15" fmla="*/ 115292 h 467799"/>
                <a:gd name="connsiteX16" fmla="*/ 197856 w 374319"/>
                <a:gd name="connsiteY16" fmla="*/ 101537 h 467799"/>
                <a:gd name="connsiteX17" fmla="*/ 101567 w 374319"/>
                <a:gd name="connsiteY17" fmla="*/ 102716 h 467799"/>
                <a:gd name="connsiteX18" fmla="*/ 82702 w 374319"/>
                <a:gd name="connsiteY18" fmla="*/ 428133 h 467799"/>
                <a:gd name="connsiteX19" fmla="*/ 124755 w 374319"/>
                <a:gd name="connsiteY19" fmla="*/ 385687 h 467799"/>
                <a:gd name="connsiteX20" fmla="*/ 81523 w 374319"/>
                <a:gd name="connsiteY20" fmla="*/ 344420 h 467799"/>
                <a:gd name="connsiteX21" fmla="*/ 39470 w 374319"/>
                <a:gd name="connsiteY21" fmla="*/ 386866 h 467799"/>
                <a:gd name="connsiteX22" fmla="*/ 82702 w 374319"/>
                <a:gd name="connsiteY22" fmla="*/ 428133 h 467799"/>
                <a:gd name="connsiteX23" fmla="*/ 334232 w 374319"/>
                <a:gd name="connsiteY23" fmla="*/ 82672 h 467799"/>
                <a:gd name="connsiteX24" fmla="*/ 292572 w 374319"/>
                <a:gd name="connsiteY24" fmla="*/ 40227 h 467799"/>
                <a:gd name="connsiteX25" fmla="*/ 250520 w 374319"/>
                <a:gd name="connsiteY25" fmla="*/ 82279 h 467799"/>
                <a:gd name="connsiteX26" fmla="*/ 292179 w 374319"/>
                <a:gd name="connsiteY26" fmla="*/ 124725 h 467799"/>
                <a:gd name="connsiteX27" fmla="*/ 334232 w 374319"/>
                <a:gd name="connsiteY27" fmla="*/ 82672 h 467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374319" h="467799">
                  <a:moveTo>
                    <a:pt x="101567" y="102716"/>
                  </a:moveTo>
                  <a:cubicBezTo>
                    <a:pt x="101567" y="169136"/>
                    <a:pt x="101174" y="232804"/>
                    <a:pt x="102353" y="296080"/>
                  </a:cubicBezTo>
                  <a:cubicBezTo>
                    <a:pt x="102353" y="301189"/>
                    <a:pt x="110213" y="307870"/>
                    <a:pt x="116108" y="310621"/>
                  </a:cubicBezTo>
                  <a:cubicBezTo>
                    <a:pt x="147550" y="325949"/>
                    <a:pt x="166807" y="356997"/>
                    <a:pt x="164056" y="391582"/>
                  </a:cubicBezTo>
                  <a:cubicBezTo>
                    <a:pt x="161698" y="425775"/>
                    <a:pt x="139689" y="453679"/>
                    <a:pt x="107069" y="463897"/>
                  </a:cubicBezTo>
                  <a:cubicBezTo>
                    <a:pt x="74842" y="474116"/>
                    <a:pt x="40256" y="463897"/>
                    <a:pt x="18641" y="437565"/>
                  </a:cubicBezTo>
                  <a:cubicBezTo>
                    <a:pt x="-14766" y="397085"/>
                    <a:pt x="-1796" y="334988"/>
                    <a:pt x="45758" y="312979"/>
                  </a:cubicBezTo>
                  <a:cubicBezTo>
                    <a:pt x="59907" y="306691"/>
                    <a:pt x="62658" y="299224"/>
                    <a:pt x="62658" y="285075"/>
                  </a:cubicBezTo>
                  <a:cubicBezTo>
                    <a:pt x="61872" y="221014"/>
                    <a:pt x="61872" y="156952"/>
                    <a:pt x="61872" y="92498"/>
                  </a:cubicBezTo>
                  <a:cubicBezTo>
                    <a:pt x="61872" y="68131"/>
                    <a:pt x="67374" y="62628"/>
                    <a:pt x="91741" y="62235"/>
                  </a:cubicBezTo>
                  <a:cubicBezTo>
                    <a:pt x="126327" y="62235"/>
                    <a:pt x="161305" y="61842"/>
                    <a:pt x="195890" y="62235"/>
                  </a:cubicBezTo>
                  <a:cubicBezTo>
                    <a:pt x="206502" y="62235"/>
                    <a:pt x="213183" y="60663"/>
                    <a:pt x="217899" y="48873"/>
                  </a:cubicBezTo>
                  <a:cubicBezTo>
                    <a:pt x="234406" y="10750"/>
                    <a:pt x="272136" y="-6935"/>
                    <a:pt x="313402" y="2497"/>
                  </a:cubicBezTo>
                  <a:cubicBezTo>
                    <a:pt x="349167" y="10750"/>
                    <a:pt x="374320" y="43371"/>
                    <a:pt x="374320" y="81886"/>
                  </a:cubicBezTo>
                  <a:cubicBezTo>
                    <a:pt x="374320" y="121974"/>
                    <a:pt x="348774" y="153415"/>
                    <a:pt x="309865" y="162454"/>
                  </a:cubicBezTo>
                  <a:cubicBezTo>
                    <a:pt x="272528" y="170707"/>
                    <a:pt x="234406" y="151843"/>
                    <a:pt x="217899" y="115292"/>
                  </a:cubicBezTo>
                  <a:cubicBezTo>
                    <a:pt x="213576" y="105467"/>
                    <a:pt x="208860" y="101537"/>
                    <a:pt x="197856" y="101537"/>
                  </a:cubicBezTo>
                  <a:cubicBezTo>
                    <a:pt x="166414" y="103109"/>
                    <a:pt x="134973" y="102716"/>
                    <a:pt x="101567" y="102716"/>
                  </a:cubicBezTo>
                  <a:close/>
                  <a:moveTo>
                    <a:pt x="82702" y="428133"/>
                  </a:moveTo>
                  <a:cubicBezTo>
                    <a:pt x="106676" y="428133"/>
                    <a:pt x="124755" y="409268"/>
                    <a:pt x="124755" y="385687"/>
                  </a:cubicBezTo>
                  <a:cubicBezTo>
                    <a:pt x="124755" y="362106"/>
                    <a:pt x="105890" y="344027"/>
                    <a:pt x="81523" y="344420"/>
                  </a:cubicBezTo>
                  <a:cubicBezTo>
                    <a:pt x="57549" y="344420"/>
                    <a:pt x="39077" y="363285"/>
                    <a:pt x="39470" y="386866"/>
                  </a:cubicBezTo>
                  <a:cubicBezTo>
                    <a:pt x="39863" y="410054"/>
                    <a:pt x="58728" y="428133"/>
                    <a:pt x="82702" y="428133"/>
                  </a:cubicBezTo>
                  <a:close/>
                  <a:moveTo>
                    <a:pt x="334232" y="82672"/>
                  </a:moveTo>
                  <a:cubicBezTo>
                    <a:pt x="334232" y="58305"/>
                    <a:pt x="316939" y="40619"/>
                    <a:pt x="292572" y="40227"/>
                  </a:cubicBezTo>
                  <a:cubicBezTo>
                    <a:pt x="268205" y="40227"/>
                    <a:pt x="250520" y="57912"/>
                    <a:pt x="250520" y="82279"/>
                  </a:cubicBezTo>
                  <a:cubicBezTo>
                    <a:pt x="250520" y="106253"/>
                    <a:pt x="268205" y="124725"/>
                    <a:pt x="292179" y="124725"/>
                  </a:cubicBezTo>
                  <a:cubicBezTo>
                    <a:pt x="316153" y="125118"/>
                    <a:pt x="333839" y="107432"/>
                    <a:pt x="334232" y="82672"/>
                  </a:cubicBezTo>
                  <a:close/>
                </a:path>
              </a:pathLst>
            </a:custGeom>
            <a:grpFill/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4" name="Freeform: Shape 183">
              <a:extLst>
                <a:ext uri="{FF2B5EF4-FFF2-40B4-BE49-F238E27FC236}">
                  <a16:creationId xmlns:a16="http://schemas.microsoft.com/office/drawing/2014/main" id="{714DF1EA-BA25-48FA-BDC6-F26B8B7BBA83}"/>
                </a:ext>
              </a:extLst>
            </p:cNvPr>
            <p:cNvSpPr/>
            <p:nvPr/>
          </p:nvSpPr>
          <p:spPr>
            <a:xfrm>
              <a:off x="7143246" y="3359459"/>
              <a:ext cx="374059" cy="467138"/>
            </a:xfrm>
            <a:custGeom>
              <a:avLst/>
              <a:gdLst>
                <a:gd name="connsiteX0" fmla="*/ 102089 w 374059"/>
                <a:gd name="connsiteY0" fmla="*/ 101375 h 467138"/>
                <a:gd name="connsiteX1" fmla="*/ 102089 w 374059"/>
                <a:gd name="connsiteY1" fmla="*/ 304564 h 467138"/>
                <a:gd name="connsiteX2" fmla="*/ 162220 w 374059"/>
                <a:gd name="connsiteY2" fmla="*/ 370983 h 467138"/>
                <a:gd name="connsiteX3" fmla="*/ 105233 w 374059"/>
                <a:gd name="connsiteY3" fmla="*/ 463735 h 467138"/>
                <a:gd name="connsiteX4" fmla="*/ 6586 w 374059"/>
                <a:gd name="connsiteY4" fmla="*/ 417359 h 467138"/>
                <a:gd name="connsiteX5" fmla="*/ 43530 w 374059"/>
                <a:gd name="connsiteY5" fmla="*/ 313603 h 467138"/>
                <a:gd name="connsiteX6" fmla="*/ 62787 w 374059"/>
                <a:gd name="connsiteY6" fmla="*/ 281376 h 467138"/>
                <a:gd name="connsiteX7" fmla="*/ 61215 w 374059"/>
                <a:gd name="connsiteY7" fmla="*/ 94693 h 467138"/>
                <a:gd name="connsiteX8" fmla="*/ 92656 w 374059"/>
                <a:gd name="connsiteY8" fmla="*/ 62466 h 467138"/>
                <a:gd name="connsiteX9" fmla="*/ 196806 w 374059"/>
                <a:gd name="connsiteY9" fmla="*/ 62466 h 467138"/>
                <a:gd name="connsiteX10" fmla="*/ 217242 w 374059"/>
                <a:gd name="connsiteY10" fmla="*/ 49496 h 467138"/>
                <a:gd name="connsiteX11" fmla="*/ 308422 w 374059"/>
                <a:gd name="connsiteY11" fmla="*/ 1942 h 467138"/>
                <a:gd name="connsiteX12" fmla="*/ 374055 w 374059"/>
                <a:gd name="connsiteY12" fmla="*/ 80938 h 467138"/>
                <a:gd name="connsiteX13" fmla="*/ 308815 w 374059"/>
                <a:gd name="connsiteY13" fmla="*/ 162685 h 467138"/>
                <a:gd name="connsiteX14" fmla="*/ 216850 w 374059"/>
                <a:gd name="connsiteY14" fmla="*/ 114737 h 467138"/>
                <a:gd name="connsiteX15" fmla="*/ 203094 w 374059"/>
                <a:gd name="connsiteY15" fmla="*/ 102554 h 467138"/>
                <a:gd name="connsiteX16" fmla="*/ 102089 w 374059"/>
                <a:gd name="connsiteY16" fmla="*/ 101375 h 467138"/>
                <a:gd name="connsiteX17" fmla="*/ 82438 w 374059"/>
                <a:gd name="connsiteY17" fmla="*/ 427184 h 467138"/>
                <a:gd name="connsiteX18" fmla="*/ 124098 w 374059"/>
                <a:gd name="connsiteY18" fmla="*/ 384346 h 467138"/>
                <a:gd name="connsiteX19" fmla="*/ 80866 w 374059"/>
                <a:gd name="connsiteY19" fmla="*/ 343079 h 467138"/>
                <a:gd name="connsiteX20" fmla="*/ 39206 w 374059"/>
                <a:gd name="connsiteY20" fmla="*/ 385525 h 467138"/>
                <a:gd name="connsiteX21" fmla="*/ 82438 w 374059"/>
                <a:gd name="connsiteY21" fmla="*/ 427184 h 467138"/>
                <a:gd name="connsiteX22" fmla="*/ 250256 w 374059"/>
                <a:gd name="connsiteY22" fmla="*/ 80938 h 467138"/>
                <a:gd name="connsiteX23" fmla="*/ 291522 w 374059"/>
                <a:gd name="connsiteY23" fmla="*/ 124170 h 467138"/>
                <a:gd name="connsiteX24" fmla="*/ 334361 w 374059"/>
                <a:gd name="connsiteY24" fmla="*/ 82510 h 467138"/>
                <a:gd name="connsiteX25" fmla="*/ 293094 w 374059"/>
                <a:gd name="connsiteY25" fmla="*/ 39278 h 467138"/>
                <a:gd name="connsiteX26" fmla="*/ 250256 w 374059"/>
                <a:gd name="connsiteY26" fmla="*/ 80938 h 467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74059" h="467138">
                  <a:moveTo>
                    <a:pt x="102089" y="101375"/>
                  </a:moveTo>
                  <a:cubicBezTo>
                    <a:pt x="102089" y="170545"/>
                    <a:pt x="102089" y="236965"/>
                    <a:pt x="102089" y="304564"/>
                  </a:cubicBezTo>
                  <a:cubicBezTo>
                    <a:pt x="134316" y="315961"/>
                    <a:pt x="155932" y="336005"/>
                    <a:pt x="162220" y="370983"/>
                  </a:cubicBezTo>
                  <a:cubicBezTo>
                    <a:pt x="169688" y="412643"/>
                    <a:pt x="145714" y="451551"/>
                    <a:pt x="105233" y="463735"/>
                  </a:cubicBezTo>
                  <a:cubicBezTo>
                    <a:pt x="64752" y="475525"/>
                    <a:pt x="22700" y="455875"/>
                    <a:pt x="6586" y="417359"/>
                  </a:cubicBezTo>
                  <a:cubicBezTo>
                    <a:pt x="-9921" y="377665"/>
                    <a:pt x="5407" y="331682"/>
                    <a:pt x="43530" y="313603"/>
                  </a:cubicBezTo>
                  <a:cubicBezTo>
                    <a:pt x="59250" y="306136"/>
                    <a:pt x="63180" y="297489"/>
                    <a:pt x="62787" y="281376"/>
                  </a:cubicBezTo>
                  <a:cubicBezTo>
                    <a:pt x="61608" y="219279"/>
                    <a:pt x="61608" y="157183"/>
                    <a:pt x="61215" y="94693"/>
                  </a:cubicBezTo>
                  <a:cubicBezTo>
                    <a:pt x="60822" y="67182"/>
                    <a:pt x="65539" y="62466"/>
                    <a:pt x="92656" y="62466"/>
                  </a:cubicBezTo>
                  <a:cubicBezTo>
                    <a:pt x="127242" y="62466"/>
                    <a:pt x="162220" y="62073"/>
                    <a:pt x="196806" y="62466"/>
                  </a:cubicBezTo>
                  <a:cubicBezTo>
                    <a:pt x="207024" y="62466"/>
                    <a:pt x="212526" y="60108"/>
                    <a:pt x="217242" y="49496"/>
                  </a:cubicBezTo>
                  <a:cubicBezTo>
                    <a:pt x="233356" y="12160"/>
                    <a:pt x="270300" y="-6312"/>
                    <a:pt x="308422" y="1942"/>
                  </a:cubicBezTo>
                  <a:cubicBezTo>
                    <a:pt x="348510" y="10588"/>
                    <a:pt x="373663" y="41243"/>
                    <a:pt x="374055" y="80938"/>
                  </a:cubicBezTo>
                  <a:cubicBezTo>
                    <a:pt x="374449" y="121811"/>
                    <a:pt x="348510" y="154039"/>
                    <a:pt x="308815" y="162685"/>
                  </a:cubicBezTo>
                  <a:cubicBezTo>
                    <a:pt x="271872" y="170545"/>
                    <a:pt x="234928" y="150895"/>
                    <a:pt x="216850" y="114737"/>
                  </a:cubicBezTo>
                  <a:cubicBezTo>
                    <a:pt x="214098" y="109628"/>
                    <a:pt x="207810" y="102554"/>
                    <a:pt x="203094" y="102554"/>
                  </a:cubicBezTo>
                  <a:cubicBezTo>
                    <a:pt x="169688" y="100982"/>
                    <a:pt x="137067" y="101375"/>
                    <a:pt x="102089" y="101375"/>
                  </a:cubicBezTo>
                  <a:close/>
                  <a:moveTo>
                    <a:pt x="82438" y="427184"/>
                  </a:moveTo>
                  <a:cubicBezTo>
                    <a:pt x="106412" y="427184"/>
                    <a:pt x="124491" y="408320"/>
                    <a:pt x="124098" y="384346"/>
                  </a:cubicBezTo>
                  <a:cubicBezTo>
                    <a:pt x="124098" y="360765"/>
                    <a:pt x="105233" y="342686"/>
                    <a:pt x="80866" y="343079"/>
                  </a:cubicBezTo>
                  <a:cubicBezTo>
                    <a:pt x="56499" y="343472"/>
                    <a:pt x="38814" y="361158"/>
                    <a:pt x="39206" y="385525"/>
                  </a:cubicBezTo>
                  <a:cubicBezTo>
                    <a:pt x="39599" y="409499"/>
                    <a:pt x="58071" y="427184"/>
                    <a:pt x="82438" y="427184"/>
                  </a:cubicBezTo>
                  <a:close/>
                  <a:moveTo>
                    <a:pt x="250256" y="80938"/>
                  </a:moveTo>
                  <a:cubicBezTo>
                    <a:pt x="249863" y="105305"/>
                    <a:pt x="267548" y="123776"/>
                    <a:pt x="291522" y="124170"/>
                  </a:cubicBezTo>
                  <a:cubicBezTo>
                    <a:pt x="315103" y="124562"/>
                    <a:pt x="333968" y="106484"/>
                    <a:pt x="334361" y="82510"/>
                  </a:cubicBezTo>
                  <a:cubicBezTo>
                    <a:pt x="334754" y="58536"/>
                    <a:pt x="317068" y="39671"/>
                    <a:pt x="293094" y="39278"/>
                  </a:cubicBezTo>
                  <a:cubicBezTo>
                    <a:pt x="269513" y="38492"/>
                    <a:pt x="250256" y="56964"/>
                    <a:pt x="250256" y="80938"/>
                  </a:cubicBezTo>
                  <a:close/>
                </a:path>
              </a:pathLst>
            </a:custGeom>
            <a:grpFill/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5" name="Freeform: Shape 184">
              <a:extLst>
                <a:ext uri="{FF2B5EF4-FFF2-40B4-BE49-F238E27FC236}">
                  <a16:creationId xmlns:a16="http://schemas.microsoft.com/office/drawing/2014/main" id="{1945C06F-D1DA-4024-8726-83DFACCD91D0}"/>
                </a:ext>
              </a:extLst>
            </p:cNvPr>
            <p:cNvSpPr/>
            <p:nvPr/>
          </p:nvSpPr>
          <p:spPr>
            <a:xfrm>
              <a:off x="5023168" y="2146256"/>
              <a:ext cx="544796" cy="414816"/>
            </a:xfrm>
            <a:custGeom>
              <a:avLst/>
              <a:gdLst>
                <a:gd name="connsiteX0" fmla="*/ 163944 w 544796"/>
                <a:gd name="connsiteY0" fmla="*/ 80116 h 414816"/>
                <a:gd name="connsiteX1" fmla="*/ 161193 w 544796"/>
                <a:gd name="connsiteY1" fmla="*/ 100946 h 414816"/>
                <a:gd name="connsiteX2" fmla="*/ 172198 w 544796"/>
                <a:gd name="connsiteY2" fmla="*/ 149680 h 414816"/>
                <a:gd name="connsiteX3" fmla="*/ 298749 w 544796"/>
                <a:gd name="connsiteY3" fmla="*/ 297060 h 414816"/>
                <a:gd name="connsiteX4" fmla="*/ 333727 w 544796"/>
                <a:gd name="connsiteY4" fmla="*/ 312781 h 414816"/>
                <a:gd name="connsiteX5" fmla="*/ 353378 w 544796"/>
                <a:gd name="connsiteY5" fmla="*/ 312781 h 414816"/>
                <a:gd name="connsiteX6" fmla="*/ 393859 w 544796"/>
                <a:gd name="connsiteY6" fmla="*/ 290379 h 414816"/>
                <a:gd name="connsiteX7" fmla="*/ 488575 w 544796"/>
                <a:gd name="connsiteY7" fmla="*/ 254222 h 414816"/>
                <a:gd name="connsiteX8" fmla="*/ 544777 w 544796"/>
                <a:gd name="connsiteY8" fmla="*/ 335183 h 414816"/>
                <a:gd name="connsiteX9" fmla="*/ 481894 w 544796"/>
                <a:gd name="connsiteY9" fmla="*/ 412607 h 414816"/>
                <a:gd name="connsiteX10" fmla="*/ 391501 w 544796"/>
                <a:gd name="connsiteY10" fmla="*/ 370554 h 414816"/>
                <a:gd name="connsiteX11" fmla="*/ 362417 w 544796"/>
                <a:gd name="connsiteY11" fmla="*/ 352869 h 414816"/>
                <a:gd name="connsiteX12" fmla="*/ 250408 w 544796"/>
                <a:gd name="connsiteY12" fmla="*/ 302170 h 414816"/>
                <a:gd name="connsiteX13" fmla="*/ 136433 w 544796"/>
                <a:gd name="connsiteY13" fmla="*/ 167365 h 414816"/>
                <a:gd name="connsiteX14" fmla="*/ 104992 w 544796"/>
                <a:gd name="connsiteY14" fmla="*/ 160291 h 414816"/>
                <a:gd name="connsiteX15" fmla="*/ 3594 w 544796"/>
                <a:gd name="connsiteY15" fmla="*/ 106448 h 414816"/>
                <a:gd name="connsiteX16" fmla="*/ 58223 w 544796"/>
                <a:gd name="connsiteY16" fmla="*/ 3478 h 414816"/>
                <a:gd name="connsiteX17" fmla="*/ 160407 w 544796"/>
                <a:gd name="connsiteY17" fmla="*/ 58893 h 414816"/>
                <a:gd name="connsiteX18" fmla="*/ 163944 w 544796"/>
                <a:gd name="connsiteY18" fmla="*/ 80116 h 414816"/>
                <a:gd name="connsiteX19" fmla="*/ 123857 w 544796"/>
                <a:gd name="connsiteY19" fmla="*/ 81295 h 414816"/>
                <a:gd name="connsiteX20" fmla="*/ 81804 w 544796"/>
                <a:gd name="connsiteY20" fmla="*/ 39635 h 414816"/>
                <a:gd name="connsiteX21" fmla="*/ 39752 w 544796"/>
                <a:gd name="connsiteY21" fmla="*/ 81295 h 414816"/>
                <a:gd name="connsiteX22" fmla="*/ 81804 w 544796"/>
                <a:gd name="connsiteY22" fmla="*/ 123348 h 414816"/>
                <a:gd name="connsiteX23" fmla="*/ 123857 w 544796"/>
                <a:gd name="connsiteY23" fmla="*/ 81295 h 414816"/>
                <a:gd name="connsiteX24" fmla="*/ 505082 w 544796"/>
                <a:gd name="connsiteY24" fmla="*/ 332432 h 414816"/>
                <a:gd name="connsiteX25" fmla="*/ 463029 w 544796"/>
                <a:gd name="connsiteY25" fmla="*/ 290772 h 414816"/>
                <a:gd name="connsiteX26" fmla="*/ 421370 w 544796"/>
                <a:gd name="connsiteY26" fmla="*/ 333218 h 414816"/>
                <a:gd name="connsiteX27" fmla="*/ 463422 w 544796"/>
                <a:gd name="connsiteY27" fmla="*/ 375271 h 414816"/>
                <a:gd name="connsiteX28" fmla="*/ 505082 w 544796"/>
                <a:gd name="connsiteY28" fmla="*/ 332432 h 414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44796" h="414816">
                  <a:moveTo>
                    <a:pt x="163944" y="80116"/>
                  </a:moveTo>
                  <a:cubicBezTo>
                    <a:pt x="163159" y="88369"/>
                    <a:pt x="164338" y="95836"/>
                    <a:pt x="161193" y="100946"/>
                  </a:cubicBezTo>
                  <a:cubicBezTo>
                    <a:pt x="148617" y="121382"/>
                    <a:pt x="158835" y="134745"/>
                    <a:pt x="172198" y="149680"/>
                  </a:cubicBezTo>
                  <a:cubicBezTo>
                    <a:pt x="215036" y="198021"/>
                    <a:pt x="257089" y="247540"/>
                    <a:pt x="298749" y="297060"/>
                  </a:cubicBezTo>
                  <a:cubicBezTo>
                    <a:pt x="308574" y="308458"/>
                    <a:pt x="318400" y="315139"/>
                    <a:pt x="333727" y="312781"/>
                  </a:cubicBezTo>
                  <a:cubicBezTo>
                    <a:pt x="340016" y="311995"/>
                    <a:pt x="346697" y="311995"/>
                    <a:pt x="353378" y="312781"/>
                  </a:cubicBezTo>
                  <a:cubicBezTo>
                    <a:pt x="372243" y="314746"/>
                    <a:pt x="384426" y="311209"/>
                    <a:pt x="393859" y="290379"/>
                  </a:cubicBezTo>
                  <a:cubicBezTo>
                    <a:pt x="409579" y="256580"/>
                    <a:pt x="451632" y="242824"/>
                    <a:pt x="488575" y="254222"/>
                  </a:cubicBezTo>
                  <a:cubicBezTo>
                    <a:pt x="523554" y="264833"/>
                    <a:pt x="545563" y="297060"/>
                    <a:pt x="544777" y="335183"/>
                  </a:cubicBezTo>
                  <a:cubicBezTo>
                    <a:pt x="543598" y="373699"/>
                    <a:pt x="519231" y="403568"/>
                    <a:pt x="481894" y="412607"/>
                  </a:cubicBezTo>
                  <a:cubicBezTo>
                    <a:pt x="446130" y="421253"/>
                    <a:pt x="406828" y="403961"/>
                    <a:pt x="391501" y="370554"/>
                  </a:cubicBezTo>
                  <a:cubicBezTo>
                    <a:pt x="384819" y="356406"/>
                    <a:pt x="377352" y="350118"/>
                    <a:pt x="362417" y="352869"/>
                  </a:cubicBezTo>
                  <a:cubicBezTo>
                    <a:pt x="313290" y="361908"/>
                    <a:pt x="279491" y="342257"/>
                    <a:pt x="250408" y="302170"/>
                  </a:cubicBezTo>
                  <a:cubicBezTo>
                    <a:pt x="215823" y="254615"/>
                    <a:pt x="173770" y="212562"/>
                    <a:pt x="136433" y="167365"/>
                  </a:cubicBezTo>
                  <a:cubicBezTo>
                    <a:pt x="126215" y="155182"/>
                    <a:pt x="117962" y="156361"/>
                    <a:pt x="104992" y="160291"/>
                  </a:cubicBezTo>
                  <a:cubicBezTo>
                    <a:pt x="61760" y="173654"/>
                    <a:pt x="16564" y="148894"/>
                    <a:pt x="3594" y="106448"/>
                  </a:cubicBezTo>
                  <a:cubicBezTo>
                    <a:pt x="-9768" y="62823"/>
                    <a:pt x="15385" y="15661"/>
                    <a:pt x="58223" y="3478"/>
                  </a:cubicBezTo>
                  <a:cubicBezTo>
                    <a:pt x="102634" y="-9492"/>
                    <a:pt x="147831" y="14875"/>
                    <a:pt x="160407" y="58893"/>
                  </a:cubicBezTo>
                  <a:cubicBezTo>
                    <a:pt x="162372" y="65967"/>
                    <a:pt x="162765" y="73828"/>
                    <a:pt x="163944" y="80116"/>
                  </a:cubicBezTo>
                  <a:close/>
                  <a:moveTo>
                    <a:pt x="123857" y="81295"/>
                  </a:moveTo>
                  <a:cubicBezTo>
                    <a:pt x="123857" y="56928"/>
                    <a:pt x="106957" y="39635"/>
                    <a:pt x="81804" y="39635"/>
                  </a:cubicBezTo>
                  <a:cubicBezTo>
                    <a:pt x="57044" y="39635"/>
                    <a:pt x="40145" y="56535"/>
                    <a:pt x="39752" y="81295"/>
                  </a:cubicBezTo>
                  <a:cubicBezTo>
                    <a:pt x="39752" y="105662"/>
                    <a:pt x="57044" y="122955"/>
                    <a:pt x="81804" y="123348"/>
                  </a:cubicBezTo>
                  <a:cubicBezTo>
                    <a:pt x="106171" y="123741"/>
                    <a:pt x="123857" y="106055"/>
                    <a:pt x="123857" y="81295"/>
                  </a:cubicBezTo>
                  <a:close/>
                  <a:moveTo>
                    <a:pt x="505082" y="332432"/>
                  </a:moveTo>
                  <a:cubicBezTo>
                    <a:pt x="505082" y="308065"/>
                    <a:pt x="487789" y="290772"/>
                    <a:pt x="463029" y="290772"/>
                  </a:cubicBezTo>
                  <a:cubicBezTo>
                    <a:pt x="438662" y="290772"/>
                    <a:pt x="421370" y="308458"/>
                    <a:pt x="421370" y="333218"/>
                  </a:cubicBezTo>
                  <a:cubicBezTo>
                    <a:pt x="421370" y="357585"/>
                    <a:pt x="439448" y="375271"/>
                    <a:pt x="463422" y="375271"/>
                  </a:cubicBezTo>
                  <a:cubicBezTo>
                    <a:pt x="487789" y="374877"/>
                    <a:pt x="505082" y="356799"/>
                    <a:pt x="505082" y="332432"/>
                  </a:cubicBezTo>
                  <a:close/>
                </a:path>
              </a:pathLst>
            </a:custGeom>
            <a:grpFill/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6" name="Freeform: Shape 185">
              <a:extLst>
                <a:ext uri="{FF2B5EF4-FFF2-40B4-BE49-F238E27FC236}">
                  <a16:creationId xmlns:a16="http://schemas.microsoft.com/office/drawing/2014/main" id="{A69CF301-E65A-47CA-B927-7C3B568FC40E}"/>
                </a:ext>
              </a:extLst>
            </p:cNvPr>
            <p:cNvSpPr/>
            <p:nvPr/>
          </p:nvSpPr>
          <p:spPr>
            <a:xfrm>
              <a:off x="6663238" y="2288058"/>
              <a:ext cx="567573" cy="171537"/>
            </a:xfrm>
            <a:custGeom>
              <a:avLst/>
              <a:gdLst>
                <a:gd name="connsiteX0" fmla="*/ 164714 w 567573"/>
                <a:gd name="connsiteY0" fmla="*/ 68009 h 171537"/>
                <a:gd name="connsiteX1" fmla="*/ 394628 w 567573"/>
                <a:gd name="connsiteY1" fmla="*/ 67616 h 171537"/>
                <a:gd name="connsiteX2" fmla="*/ 410742 w 567573"/>
                <a:gd name="connsiteY2" fmla="*/ 56218 h 171537"/>
                <a:gd name="connsiteX3" fmla="*/ 507031 w 567573"/>
                <a:gd name="connsiteY3" fmla="*/ 9843 h 171537"/>
                <a:gd name="connsiteX4" fmla="*/ 567555 w 567573"/>
                <a:gd name="connsiteY4" fmla="*/ 91197 h 171537"/>
                <a:gd name="connsiteX5" fmla="*/ 503494 w 567573"/>
                <a:gd name="connsiteY5" fmla="*/ 169800 h 171537"/>
                <a:gd name="connsiteX6" fmla="*/ 410742 w 567573"/>
                <a:gd name="connsiteY6" fmla="*/ 121066 h 171537"/>
                <a:gd name="connsiteX7" fmla="*/ 391091 w 567573"/>
                <a:gd name="connsiteY7" fmla="*/ 107310 h 171537"/>
                <a:gd name="connsiteX8" fmla="*/ 179256 w 567573"/>
                <a:gd name="connsiteY8" fmla="*/ 103380 h 171537"/>
                <a:gd name="connsiteX9" fmla="*/ 155282 w 567573"/>
                <a:gd name="connsiteY9" fmla="*/ 117136 h 171537"/>
                <a:gd name="connsiteX10" fmla="*/ 60565 w 567573"/>
                <a:gd name="connsiteY10" fmla="*/ 161547 h 171537"/>
                <a:gd name="connsiteX11" fmla="*/ 41 w 567573"/>
                <a:gd name="connsiteY11" fmla="*/ 77834 h 171537"/>
                <a:gd name="connsiteX12" fmla="*/ 64889 w 567573"/>
                <a:gd name="connsiteY12" fmla="*/ 1589 h 171537"/>
                <a:gd name="connsiteX13" fmla="*/ 157640 w 567573"/>
                <a:gd name="connsiteY13" fmla="*/ 50716 h 171537"/>
                <a:gd name="connsiteX14" fmla="*/ 164714 w 567573"/>
                <a:gd name="connsiteY14" fmla="*/ 68009 h 171537"/>
                <a:gd name="connsiteX15" fmla="*/ 485415 w 567573"/>
                <a:gd name="connsiteY15" fmla="*/ 47572 h 171537"/>
                <a:gd name="connsiteX16" fmla="*/ 444149 w 567573"/>
                <a:gd name="connsiteY16" fmla="*/ 90018 h 171537"/>
                <a:gd name="connsiteX17" fmla="*/ 486594 w 567573"/>
                <a:gd name="connsiteY17" fmla="*/ 131284 h 171537"/>
                <a:gd name="connsiteX18" fmla="*/ 527468 w 567573"/>
                <a:gd name="connsiteY18" fmla="*/ 88839 h 171537"/>
                <a:gd name="connsiteX19" fmla="*/ 485415 w 567573"/>
                <a:gd name="connsiteY19" fmla="*/ 47572 h 171537"/>
                <a:gd name="connsiteX20" fmla="*/ 81002 w 567573"/>
                <a:gd name="connsiteY20" fmla="*/ 123817 h 171537"/>
                <a:gd name="connsiteX21" fmla="*/ 123448 w 567573"/>
                <a:gd name="connsiteY21" fmla="*/ 82550 h 171537"/>
                <a:gd name="connsiteX22" fmla="*/ 82181 w 567573"/>
                <a:gd name="connsiteY22" fmla="*/ 40105 h 171537"/>
                <a:gd name="connsiteX23" fmla="*/ 39735 w 567573"/>
                <a:gd name="connsiteY23" fmla="*/ 81371 h 171537"/>
                <a:gd name="connsiteX24" fmla="*/ 81002 w 567573"/>
                <a:gd name="connsiteY24" fmla="*/ 123817 h 171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67573" h="171537">
                  <a:moveTo>
                    <a:pt x="164714" y="68009"/>
                  </a:moveTo>
                  <a:cubicBezTo>
                    <a:pt x="240173" y="68009"/>
                    <a:pt x="317598" y="68402"/>
                    <a:pt x="394628" y="67616"/>
                  </a:cubicBezTo>
                  <a:cubicBezTo>
                    <a:pt x="400131" y="67616"/>
                    <a:pt x="407991" y="61328"/>
                    <a:pt x="410742" y="56218"/>
                  </a:cubicBezTo>
                  <a:cubicBezTo>
                    <a:pt x="429607" y="18882"/>
                    <a:pt x="466550" y="410"/>
                    <a:pt x="507031" y="9843"/>
                  </a:cubicBezTo>
                  <a:cubicBezTo>
                    <a:pt x="543188" y="18096"/>
                    <a:pt x="568341" y="51895"/>
                    <a:pt x="567555" y="91197"/>
                  </a:cubicBezTo>
                  <a:cubicBezTo>
                    <a:pt x="566769" y="130105"/>
                    <a:pt x="540830" y="162333"/>
                    <a:pt x="503494" y="169800"/>
                  </a:cubicBezTo>
                  <a:cubicBezTo>
                    <a:pt x="464192" y="177660"/>
                    <a:pt x="426070" y="158402"/>
                    <a:pt x="410742" y="121066"/>
                  </a:cubicBezTo>
                  <a:cubicBezTo>
                    <a:pt x="406419" y="110848"/>
                    <a:pt x="401703" y="107703"/>
                    <a:pt x="391091" y="107310"/>
                  </a:cubicBezTo>
                  <a:cubicBezTo>
                    <a:pt x="320349" y="106524"/>
                    <a:pt x="249606" y="105345"/>
                    <a:pt x="179256" y="103380"/>
                  </a:cubicBezTo>
                  <a:cubicBezTo>
                    <a:pt x="167858" y="102987"/>
                    <a:pt x="161177" y="104559"/>
                    <a:pt x="155282" y="117136"/>
                  </a:cubicBezTo>
                  <a:cubicBezTo>
                    <a:pt x="139168" y="153686"/>
                    <a:pt x="99474" y="171372"/>
                    <a:pt x="60565" y="161547"/>
                  </a:cubicBezTo>
                  <a:cubicBezTo>
                    <a:pt x="23229" y="152114"/>
                    <a:pt x="-1138" y="118315"/>
                    <a:pt x="41" y="77834"/>
                  </a:cubicBezTo>
                  <a:cubicBezTo>
                    <a:pt x="1220" y="40891"/>
                    <a:pt x="28731" y="8271"/>
                    <a:pt x="64889" y="1589"/>
                  </a:cubicBezTo>
                  <a:cubicBezTo>
                    <a:pt x="105369" y="-5878"/>
                    <a:pt x="141527" y="13380"/>
                    <a:pt x="157640" y="50716"/>
                  </a:cubicBezTo>
                  <a:cubicBezTo>
                    <a:pt x="159212" y="55039"/>
                    <a:pt x="161177" y="58969"/>
                    <a:pt x="164714" y="68009"/>
                  </a:cubicBezTo>
                  <a:close/>
                  <a:moveTo>
                    <a:pt x="485415" y="47572"/>
                  </a:moveTo>
                  <a:cubicBezTo>
                    <a:pt x="460655" y="47965"/>
                    <a:pt x="443755" y="65258"/>
                    <a:pt x="444149" y="90018"/>
                  </a:cubicBezTo>
                  <a:cubicBezTo>
                    <a:pt x="444541" y="114385"/>
                    <a:pt x="462227" y="131284"/>
                    <a:pt x="486594" y="131284"/>
                  </a:cubicBezTo>
                  <a:cubicBezTo>
                    <a:pt x="511354" y="130891"/>
                    <a:pt x="527861" y="113599"/>
                    <a:pt x="527468" y="88839"/>
                  </a:cubicBezTo>
                  <a:cubicBezTo>
                    <a:pt x="527468" y="63686"/>
                    <a:pt x="510568" y="47179"/>
                    <a:pt x="485415" y="47572"/>
                  </a:cubicBezTo>
                  <a:close/>
                  <a:moveTo>
                    <a:pt x="81002" y="123817"/>
                  </a:moveTo>
                  <a:cubicBezTo>
                    <a:pt x="105762" y="124210"/>
                    <a:pt x="123055" y="107310"/>
                    <a:pt x="123448" y="82550"/>
                  </a:cubicBezTo>
                  <a:cubicBezTo>
                    <a:pt x="123841" y="57790"/>
                    <a:pt x="106548" y="40105"/>
                    <a:pt x="82181" y="40105"/>
                  </a:cubicBezTo>
                  <a:cubicBezTo>
                    <a:pt x="57814" y="40105"/>
                    <a:pt x="39735" y="57397"/>
                    <a:pt x="39735" y="81371"/>
                  </a:cubicBezTo>
                  <a:cubicBezTo>
                    <a:pt x="39343" y="105738"/>
                    <a:pt x="56635" y="123424"/>
                    <a:pt x="81002" y="123817"/>
                  </a:cubicBezTo>
                  <a:close/>
                </a:path>
              </a:pathLst>
            </a:custGeom>
            <a:grpFill/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7" name="Freeform: Shape 186">
              <a:extLst>
                <a:ext uri="{FF2B5EF4-FFF2-40B4-BE49-F238E27FC236}">
                  <a16:creationId xmlns:a16="http://schemas.microsoft.com/office/drawing/2014/main" id="{679318F2-0844-4370-84AD-91C27DAA8B33}"/>
                </a:ext>
              </a:extLst>
            </p:cNvPr>
            <p:cNvSpPr/>
            <p:nvPr/>
          </p:nvSpPr>
          <p:spPr>
            <a:xfrm>
              <a:off x="5939949" y="2174820"/>
              <a:ext cx="482613" cy="164088"/>
            </a:xfrm>
            <a:custGeom>
              <a:avLst/>
              <a:gdLst>
                <a:gd name="connsiteX0" fmla="*/ 162890 w 482613"/>
                <a:gd name="connsiteY0" fmla="*/ 62949 h 164088"/>
                <a:gd name="connsiteX1" fmla="*/ 307520 w 482613"/>
                <a:gd name="connsiteY1" fmla="*/ 62556 h 164088"/>
                <a:gd name="connsiteX2" fmla="*/ 323634 w 482613"/>
                <a:gd name="connsiteY2" fmla="*/ 51551 h 164088"/>
                <a:gd name="connsiteX3" fmla="*/ 419922 w 482613"/>
                <a:gd name="connsiteY3" fmla="*/ 2817 h 164088"/>
                <a:gd name="connsiteX4" fmla="*/ 482412 w 482613"/>
                <a:gd name="connsiteY4" fmla="*/ 86530 h 164088"/>
                <a:gd name="connsiteX5" fmla="*/ 407346 w 482613"/>
                <a:gd name="connsiteY5" fmla="*/ 163561 h 164088"/>
                <a:gd name="connsiteX6" fmla="*/ 320490 w 482613"/>
                <a:gd name="connsiteY6" fmla="*/ 102250 h 164088"/>
                <a:gd name="connsiteX7" fmla="*/ 170358 w 482613"/>
                <a:gd name="connsiteY7" fmla="*/ 102643 h 164088"/>
                <a:gd name="connsiteX8" fmla="*/ 156995 w 482613"/>
                <a:gd name="connsiteY8" fmla="*/ 115613 h 164088"/>
                <a:gd name="connsiteX9" fmla="*/ 47737 w 482613"/>
                <a:gd name="connsiteY9" fmla="*/ 156487 h 164088"/>
                <a:gd name="connsiteX10" fmla="*/ 7649 w 482613"/>
                <a:gd name="connsiteY10" fmla="*/ 47228 h 164088"/>
                <a:gd name="connsiteX11" fmla="*/ 78785 w 482613"/>
                <a:gd name="connsiteY11" fmla="*/ 66 h 164088"/>
                <a:gd name="connsiteX12" fmla="*/ 154244 w 482613"/>
                <a:gd name="connsiteY12" fmla="*/ 43298 h 164088"/>
                <a:gd name="connsiteX13" fmla="*/ 162890 w 482613"/>
                <a:gd name="connsiteY13" fmla="*/ 62949 h 164088"/>
                <a:gd name="connsiteX14" fmla="*/ 442717 w 482613"/>
                <a:gd name="connsiteY14" fmla="*/ 82600 h 164088"/>
                <a:gd name="connsiteX15" fmla="*/ 401058 w 482613"/>
                <a:gd name="connsiteY15" fmla="*/ 39761 h 164088"/>
                <a:gd name="connsiteX16" fmla="*/ 358612 w 482613"/>
                <a:gd name="connsiteY16" fmla="*/ 81814 h 164088"/>
                <a:gd name="connsiteX17" fmla="*/ 400272 w 482613"/>
                <a:gd name="connsiteY17" fmla="*/ 124652 h 164088"/>
                <a:gd name="connsiteX18" fmla="*/ 442717 w 482613"/>
                <a:gd name="connsiteY18" fmla="*/ 82600 h 164088"/>
                <a:gd name="connsiteX19" fmla="*/ 123982 w 482613"/>
                <a:gd name="connsiteY19" fmla="*/ 82993 h 164088"/>
                <a:gd name="connsiteX20" fmla="*/ 82715 w 482613"/>
                <a:gd name="connsiteY20" fmla="*/ 39761 h 164088"/>
                <a:gd name="connsiteX21" fmla="*/ 39876 w 482613"/>
                <a:gd name="connsiteY21" fmla="*/ 81421 h 164088"/>
                <a:gd name="connsiteX22" fmla="*/ 81143 w 482613"/>
                <a:gd name="connsiteY22" fmla="*/ 124652 h 164088"/>
                <a:gd name="connsiteX23" fmla="*/ 123982 w 482613"/>
                <a:gd name="connsiteY23" fmla="*/ 82993 h 164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82613" h="164088">
                  <a:moveTo>
                    <a:pt x="162890" y="62949"/>
                  </a:moveTo>
                  <a:cubicBezTo>
                    <a:pt x="212017" y="62949"/>
                    <a:pt x="259572" y="63342"/>
                    <a:pt x="307520" y="62556"/>
                  </a:cubicBezTo>
                  <a:cubicBezTo>
                    <a:pt x="313022" y="62556"/>
                    <a:pt x="321275" y="56661"/>
                    <a:pt x="323634" y="51551"/>
                  </a:cubicBezTo>
                  <a:cubicBezTo>
                    <a:pt x="342105" y="12250"/>
                    <a:pt x="379835" y="-7401"/>
                    <a:pt x="419922" y="2817"/>
                  </a:cubicBezTo>
                  <a:cubicBezTo>
                    <a:pt x="459617" y="13036"/>
                    <a:pt x="485163" y="47621"/>
                    <a:pt x="482412" y="86530"/>
                  </a:cubicBezTo>
                  <a:cubicBezTo>
                    <a:pt x="479268" y="128975"/>
                    <a:pt x="450185" y="158845"/>
                    <a:pt x="407346" y="163561"/>
                  </a:cubicBezTo>
                  <a:cubicBezTo>
                    <a:pt x="369616" y="167884"/>
                    <a:pt x="337389" y="145482"/>
                    <a:pt x="320490" y="102250"/>
                  </a:cubicBezTo>
                  <a:cubicBezTo>
                    <a:pt x="270969" y="102250"/>
                    <a:pt x="220663" y="101857"/>
                    <a:pt x="170358" y="102643"/>
                  </a:cubicBezTo>
                  <a:cubicBezTo>
                    <a:pt x="165641" y="102643"/>
                    <a:pt x="159746" y="110111"/>
                    <a:pt x="156995" y="115613"/>
                  </a:cubicBezTo>
                  <a:cubicBezTo>
                    <a:pt x="136951" y="157273"/>
                    <a:pt x="89003" y="174958"/>
                    <a:pt x="47737" y="156487"/>
                  </a:cubicBezTo>
                  <a:cubicBezTo>
                    <a:pt x="6863" y="138015"/>
                    <a:pt x="-11609" y="88888"/>
                    <a:pt x="7649" y="47228"/>
                  </a:cubicBezTo>
                  <a:cubicBezTo>
                    <a:pt x="21405" y="16966"/>
                    <a:pt x="46164" y="1245"/>
                    <a:pt x="78785" y="66"/>
                  </a:cubicBezTo>
                  <a:cubicBezTo>
                    <a:pt x="112191" y="-1113"/>
                    <a:pt x="138130" y="13429"/>
                    <a:pt x="154244" y="43298"/>
                  </a:cubicBezTo>
                  <a:cubicBezTo>
                    <a:pt x="157388" y="49586"/>
                    <a:pt x="159746" y="55875"/>
                    <a:pt x="162890" y="62949"/>
                  </a:cubicBezTo>
                  <a:close/>
                  <a:moveTo>
                    <a:pt x="442717" y="82600"/>
                  </a:moveTo>
                  <a:cubicBezTo>
                    <a:pt x="443110" y="58626"/>
                    <a:pt x="424639" y="40154"/>
                    <a:pt x="401058" y="39761"/>
                  </a:cubicBezTo>
                  <a:cubicBezTo>
                    <a:pt x="377477" y="39368"/>
                    <a:pt x="358612" y="58233"/>
                    <a:pt x="358612" y="81814"/>
                  </a:cubicBezTo>
                  <a:cubicBezTo>
                    <a:pt x="358612" y="105788"/>
                    <a:pt x="376691" y="124259"/>
                    <a:pt x="400272" y="124652"/>
                  </a:cubicBezTo>
                  <a:cubicBezTo>
                    <a:pt x="423853" y="125045"/>
                    <a:pt x="442324" y="106574"/>
                    <a:pt x="442717" y="82600"/>
                  </a:cubicBezTo>
                  <a:close/>
                  <a:moveTo>
                    <a:pt x="123982" y="82993"/>
                  </a:moveTo>
                  <a:cubicBezTo>
                    <a:pt x="124375" y="59019"/>
                    <a:pt x="106689" y="40547"/>
                    <a:pt x="82715" y="39761"/>
                  </a:cubicBezTo>
                  <a:cubicBezTo>
                    <a:pt x="59134" y="39368"/>
                    <a:pt x="40269" y="57447"/>
                    <a:pt x="39876" y="81421"/>
                  </a:cubicBezTo>
                  <a:cubicBezTo>
                    <a:pt x="39483" y="105395"/>
                    <a:pt x="57562" y="124259"/>
                    <a:pt x="81143" y="124652"/>
                  </a:cubicBezTo>
                  <a:cubicBezTo>
                    <a:pt x="104724" y="125045"/>
                    <a:pt x="123589" y="106967"/>
                    <a:pt x="123982" y="82993"/>
                  </a:cubicBezTo>
                  <a:close/>
                </a:path>
              </a:pathLst>
            </a:custGeom>
            <a:grpFill/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8" name="Freeform: Shape 187">
              <a:extLst>
                <a:ext uri="{FF2B5EF4-FFF2-40B4-BE49-F238E27FC236}">
                  <a16:creationId xmlns:a16="http://schemas.microsoft.com/office/drawing/2014/main" id="{8B5321B7-11AB-45D7-8474-A6B5EF90F9EE}"/>
                </a:ext>
              </a:extLst>
            </p:cNvPr>
            <p:cNvSpPr/>
            <p:nvPr/>
          </p:nvSpPr>
          <p:spPr>
            <a:xfrm>
              <a:off x="4075204" y="2776944"/>
              <a:ext cx="164347" cy="444050"/>
            </a:xfrm>
            <a:custGeom>
              <a:avLst/>
              <a:gdLst>
                <a:gd name="connsiteX0" fmla="*/ 164348 w 164347"/>
                <a:gd name="connsiteY0" fmla="*/ 78252 h 444050"/>
                <a:gd name="connsiteX1" fmla="*/ 116793 w 164347"/>
                <a:gd name="connsiteY1" fmla="*/ 156069 h 444050"/>
                <a:gd name="connsiteX2" fmla="*/ 102644 w 164347"/>
                <a:gd name="connsiteY2" fmla="*/ 177685 h 444050"/>
                <a:gd name="connsiteX3" fmla="*/ 101858 w 164347"/>
                <a:gd name="connsiteY3" fmla="*/ 262184 h 444050"/>
                <a:gd name="connsiteX4" fmla="*/ 117972 w 164347"/>
                <a:gd name="connsiteY4" fmla="*/ 288516 h 444050"/>
                <a:gd name="connsiteX5" fmla="*/ 162776 w 164347"/>
                <a:gd name="connsiteY5" fmla="*/ 377730 h 444050"/>
                <a:gd name="connsiteX6" fmla="*/ 89282 w 164347"/>
                <a:gd name="connsiteY6" fmla="*/ 443757 h 444050"/>
                <a:gd name="connsiteX7" fmla="*/ 5177 w 164347"/>
                <a:gd name="connsiteY7" fmla="*/ 389521 h 444050"/>
                <a:gd name="connsiteX8" fmla="*/ 48015 w 164347"/>
                <a:gd name="connsiteY8" fmla="*/ 287730 h 444050"/>
                <a:gd name="connsiteX9" fmla="*/ 62164 w 164347"/>
                <a:gd name="connsiteY9" fmla="*/ 266114 h 444050"/>
                <a:gd name="connsiteX10" fmla="*/ 62557 w 164347"/>
                <a:gd name="connsiteY10" fmla="*/ 179650 h 444050"/>
                <a:gd name="connsiteX11" fmla="*/ 46443 w 164347"/>
                <a:gd name="connsiteY11" fmla="*/ 155283 h 444050"/>
                <a:gd name="connsiteX12" fmla="*/ 2032 w 164347"/>
                <a:gd name="connsiteY12" fmla="*/ 62139 h 444050"/>
                <a:gd name="connsiteX13" fmla="*/ 78671 w 164347"/>
                <a:gd name="connsiteY13" fmla="*/ 42 h 444050"/>
                <a:gd name="connsiteX14" fmla="*/ 160811 w 164347"/>
                <a:gd name="connsiteY14" fmla="*/ 59781 h 444050"/>
                <a:gd name="connsiteX15" fmla="*/ 164348 w 164347"/>
                <a:gd name="connsiteY15" fmla="*/ 78252 h 444050"/>
                <a:gd name="connsiteX16" fmla="*/ 124653 w 164347"/>
                <a:gd name="connsiteY16" fmla="*/ 80217 h 444050"/>
                <a:gd name="connsiteX17" fmla="*/ 81815 w 164347"/>
                <a:gd name="connsiteY17" fmla="*/ 39344 h 444050"/>
                <a:gd name="connsiteX18" fmla="*/ 41334 w 164347"/>
                <a:gd name="connsiteY18" fmla="*/ 82576 h 444050"/>
                <a:gd name="connsiteX19" fmla="*/ 84173 w 164347"/>
                <a:gd name="connsiteY19" fmla="*/ 123842 h 444050"/>
                <a:gd name="connsiteX20" fmla="*/ 124653 w 164347"/>
                <a:gd name="connsiteY20" fmla="*/ 80217 h 444050"/>
                <a:gd name="connsiteX21" fmla="*/ 124653 w 164347"/>
                <a:gd name="connsiteY21" fmla="*/ 361617 h 444050"/>
                <a:gd name="connsiteX22" fmla="*/ 82601 w 164347"/>
                <a:gd name="connsiteY22" fmla="*/ 319171 h 444050"/>
                <a:gd name="connsiteX23" fmla="*/ 40941 w 164347"/>
                <a:gd name="connsiteY23" fmla="*/ 361617 h 444050"/>
                <a:gd name="connsiteX24" fmla="*/ 82994 w 164347"/>
                <a:gd name="connsiteY24" fmla="*/ 404062 h 444050"/>
                <a:gd name="connsiteX25" fmla="*/ 124653 w 164347"/>
                <a:gd name="connsiteY25" fmla="*/ 361617 h 444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64347" h="444050">
                  <a:moveTo>
                    <a:pt x="164348" y="78252"/>
                  </a:moveTo>
                  <a:cubicBezTo>
                    <a:pt x="163562" y="115589"/>
                    <a:pt x="148234" y="141528"/>
                    <a:pt x="116793" y="156069"/>
                  </a:cubicBezTo>
                  <a:cubicBezTo>
                    <a:pt x="105789" y="161179"/>
                    <a:pt x="102251" y="166681"/>
                    <a:pt x="102644" y="177685"/>
                  </a:cubicBezTo>
                  <a:cubicBezTo>
                    <a:pt x="103038" y="205982"/>
                    <a:pt x="103038" y="233887"/>
                    <a:pt x="101858" y="262184"/>
                  </a:cubicBezTo>
                  <a:cubicBezTo>
                    <a:pt x="101465" y="275546"/>
                    <a:pt x="104610" y="282620"/>
                    <a:pt x="117972" y="288516"/>
                  </a:cubicBezTo>
                  <a:cubicBezTo>
                    <a:pt x="152164" y="303057"/>
                    <a:pt x="169850" y="340001"/>
                    <a:pt x="162776" y="377730"/>
                  </a:cubicBezTo>
                  <a:cubicBezTo>
                    <a:pt x="156488" y="413102"/>
                    <a:pt x="125832" y="440613"/>
                    <a:pt x="89282" y="443757"/>
                  </a:cubicBezTo>
                  <a:cubicBezTo>
                    <a:pt x="52338" y="446901"/>
                    <a:pt x="17753" y="424499"/>
                    <a:pt x="5177" y="389521"/>
                  </a:cubicBezTo>
                  <a:cubicBezTo>
                    <a:pt x="-9365" y="349040"/>
                    <a:pt x="8714" y="305415"/>
                    <a:pt x="48015" y="287730"/>
                  </a:cubicBezTo>
                  <a:cubicBezTo>
                    <a:pt x="58627" y="283013"/>
                    <a:pt x="62557" y="277511"/>
                    <a:pt x="62164" y="266114"/>
                  </a:cubicBezTo>
                  <a:cubicBezTo>
                    <a:pt x="61378" y="237424"/>
                    <a:pt x="61378" y="208341"/>
                    <a:pt x="62557" y="179650"/>
                  </a:cubicBezTo>
                  <a:cubicBezTo>
                    <a:pt x="62950" y="166681"/>
                    <a:pt x="59020" y="160786"/>
                    <a:pt x="46443" y="155283"/>
                  </a:cubicBezTo>
                  <a:cubicBezTo>
                    <a:pt x="11072" y="139563"/>
                    <a:pt x="-6221" y="101047"/>
                    <a:pt x="2032" y="62139"/>
                  </a:cubicBezTo>
                  <a:cubicBezTo>
                    <a:pt x="9500" y="27553"/>
                    <a:pt x="42120" y="1221"/>
                    <a:pt x="78671" y="42"/>
                  </a:cubicBezTo>
                  <a:cubicBezTo>
                    <a:pt x="117972" y="-1137"/>
                    <a:pt x="150592" y="22444"/>
                    <a:pt x="160811" y="59781"/>
                  </a:cubicBezTo>
                  <a:cubicBezTo>
                    <a:pt x="163169" y="66462"/>
                    <a:pt x="163562" y="73536"/>
                    <a:pt x="164348" y="78252"/>
                  </a:cubicBezTo>
                  <a:close/>
                  <a:moveTo>
                    <a:pt x="124653" y="80217"/>
                  </a:moveTo>
                  <a:cubicBezTo>
                    <a:pt x="124260" y="56243"/>
                    <a:pt x="105789" y="38558"/>
                    <a:pt x="81815" y="39344"/>
                  </a:cubicBezTo>
                  <a:cubicBezTo>
                    <a:pt x="57841" y="39737"/>
                    <a:pt x="40941" y="57815"/>
                    <a:pt x="41334" y="82576"/>
                  </a:cubicBezTo>
                  <a:cubicBezTo>
                    <a:pt x="41727" y="106550"/>
                    <a:pt x="60592" y="124628"/>
                    <a:pt x="84173" y="123842"/>
                  </a:cubicBezTo>
                  <a:cubicBezTo>
                    <a:pt x="107361" y="123449"/>
                    <a:pt x="125046" y="104584"/>
                    <a:pt x="124653" y="80217"/>
                  </a:cubicBezTo>
                  <a:close/>
                  <a:moveTo>
                    <a:pt x="124653" y="361617"/>
                  </a:moveTo>
                  <a:cubicBezTo>
                    <a:pt x="124653" y="337250"/>
                    <a:pt x="106575" y="319171"/>
                    <a:pt x="82601" y="319171"/>
                  </a:cubicBezTo>
                  <a:cubicBezTo>
                    <a:pt x="58627" y="319171"/>
                    <a:pt x="40941" y="337250"/>
                    <a:pt x="40941" y="361617"/>
                  </a:cubicBezTo>
                  <a:cubicBezTo>
                    <a:pt x="40941" y="385591"/>
                    <a:pt x="59020" y="404062"/>
                    <a:pt x="82994" y="404062"/>
                  </a:cubicBezTo>
                  <a:cubicBezTo>
                    <a:pt x="106182" y="404455"/>
                    <a:pt x="124653" y="385591"/>
                    <a:pt x="124653" y="361617"/>
                  </a:cubicBezTo>
                  <a:close/>
                </a:path>
              </a:pathLst>
            </a:custGeom>
            <a:grpFill/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9" name="Freeform: Shape 188">
              <a:extLst>
                <a:ext uri="{FF2B5EF4-FFF2-40B4-BE49-F238E27FC236}">
                  <a16:creationId xmlns:a16="http://schemas.microsoft.com/office/drawing/2014/main" id="{05C27D02-C546-4BC8-B72E-F9226B086D64}"/>
                </a:ext>
              </a:extLst>
            </p:cNvPr>
            <p:cNvSpPr/>
            <p:nvPr/>
          </p:nvSpPr>
          <p:spPr>
            <a:xfrm>
              <a:off x="6480306" y="3130339"/>
              <a:ext cx="164468" cy="444155"/>
            </a:xfrm>
            <a:custGeom>
              <a:avLst/>
              <a:gdLst>
                <a:gd name="connsiteX0" fmla="*/ 61924 w 164468"/>
                <a:gd name="connsiteY0" fmla="*/ 280974 h 444155"/>
                <a:gd name="connsiteX1" fmla="*/ 61139 w 164468"/>
                <a:gd name="connsiteY1" fmla="*/ 171716 h 444155"/>
                <a:gd name="connsiteX2" fmla="*/ 45811 w 164468"/>
                <a:gd name="connsiteY2" fmla="*/ 156388 h 444155"/>
                <a:gd name="connsiteX3" fmla="*/ 614 w 164468"/>
                <a:gd name="connsiteY3" fmla="*/ 73855 h 444155"/>
                <a:gd name="connsiteX4" fmla="*/ 69392 w 164468"/>
                <a:gd name="connsiteY4" fmla="*/ 1147 h 444155"/>
                <a:gd name="connsiteX5" fmla="*/ 153890 w 164468"/>
                <a:gd name="connsiteY5" fmla="*/ 42414 h 444155"/>
                <a:gd name="connsiteX6" fmla="*/ 116161 w 164468"/>
                <a:gd name="connsiteY6" fmla="*/ 156781 h 444155"/>
                <a:gd name="connsiteX7" fmla="*/ 101226 w 164468"/>
                <a:gd name="connsiteY7" fmla="*/ 179969 h 444155"/>
                <a:gd name="connsiteX8" fmla="*/ 101619 w 164468"/>
                <a:gd name="connsiteY8" fmla="*/ 279795 h 444155"/>
                <a:gd name="connsiteX9" fmla="*/ 159785 w 164468"/>
                <a:gd name="connsiteY9" fmla="*/ 388660 h 444155"/>
                <a:gd name="connsiteX10" fmla="*/ 76466 w 164468"/>
                <a:gd name="connsiteY10" fmla="*/ 444075 h 444155"/>
                <a:gd name="connsiteX11" fmla="*/ 2579 w 164468"/>
                <a:gd name="connsiteY11" fmla="*/ 381979 h 444155"/>
                <a:gd name="connsiteX12" fmla="*/ 61924 w 164468"/>
                <a:gd name="connsiteY12" fmla="*/ 280974 h 444155"/>
                <a:gd name="connsiteX13" fmla="*/ 124414 w 164468"/>
                <a:gd name="connsiteY13" fmla="*/ 81715 h 444155"/>
                <a:gd name="connsiteX14" fmla="*/ 81968 w 164468"/>
                <a:gd name="connsiteY14" fmla="*/ 39662 h 444155"/>
                <a:gd name="connsiteX15" fmla="*/ 39916 w 164468"/>
                <a:gd name="connsiteY15" fmla="*/ 82108 h 444155"/>
                <a:gd name="connsiteX16" fmla="*/ 83540 w 164468"/>
                <a:gd name="connsiteY16" fmla="*/ 124947 h 444155"/>
                <a:gd name="connsiteX17" fmla="*/ 124414 w 164468"/>
                <a:gd name="connsiteY17" fmla="*/ 81715 h 444155"/>
                <a:gd name="connsiteX18" fmla="*/ 81968 w 164468"/>
                <a:gd name="connsiteY18" fmla="*/ 404774 h 444155"/>
                <a:gd name="connsiteX19" fmla="*/ 124414 w 164468"/>
                <a:gd name="connsiteY19" fmla="*/ 362721 h 444155"/>
                <a:gd name="connsiteX20" fmla="*/ 81968 w 164468"/>
                <a:gd name="connsiteY20" fmla="*/ 321062 h 444155"/>
                <a:gd name="connsiteX21" fmla="*/ 39523 w 164468"/>
                <a:gd name="connsiteY21" fmla="*/ 363114 h 444155"/>
                <a:gd name="connsiteX22" fmla="*/ 81968 w 164468"/>
                <a:gd name="connsiteY22" fmla="*/ 404774 h 444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64468" h="444155">
                  <a:moveTo>
                    <a:pt x="61924" y="280974"/>
                  </a:moveTo>
                  <a:cubicBezTo>
                    <a:pt x="61924" y="245210"/>
                    <a:pt x="62710" y="208266"/>
                    <a:pt x="61139" y="171716"/>
                  </a:cubicBezTo>
                  <a:cubicBezTo>
                    <a:pt x="60745" y="166213"/>
                    <a:pt x="52099" y="159532"/>
                    <a:pt x="45811" y="156388"/>
                  </a:cubicBezTo>
                  <a:cubicBezTo>
                    <a:pt x="15156" y="140667"/>
                    <a:pt x="-3709" y="107261"/>
                    <a:pt x="614" y="73855"/>
                  </a:cubicBezTo>
                  <a:cubicBezTo>
                    <a:pt x="5723" y="34553"/>
                    <a:pt x="31269" y="7828"/>
                    <a:pt x="69392" y="1147"/>
                  </a:cubicBezTo>
                  <a:cubicBezTo>
                    <a:pt x="102012" y="-4748"/>
                    <a:pt x="137777" y="12544"/>
                    <a:pt x="153890" y="42414"/>
                  </a:cubicBezTo>
                  <a:cubicBezTo>
                    <a:pt x="177078" y="84466"/>
                    <a:pt x="160178" y="137130"/>
                    <a:pt x="116161" y="156781"/>
                  </a:cubicBezTo>
                  <a:cubicBezTo>
                    <a:pt x="104370" y="161890"/>
                    <a:pt x="101226" y="167786"/>
                    <a:pt x="101226" y="179969"/>
                  </a:cubicBezTo>
                  <a:cubicBezTo>
                    <a:pt x="102012" y="213375"/>
                    <a:pt x="101619" y="246782"/>
                    <a:pt x="101619" y="279795"/>
                  </a:cubicBezTo>
                  <a:cubicBezTo>
                    <a:pt x="157820" y="315166"/>
                    <a:pt x="173541" y="344643"/>
                    <a:pt x="159785" y="388660"/>
                  </a:cubicBezTo>
                  <a:cubicBezTo>
                    <a:pt x="148781" y="424032"/>
                    <a:pt x="115768" y="445648"/>
                    <a:pt x="76466" y="444075"/>
                  </a:cubicBezTo>
                  <a:cubicBezTo>
                    <a:pt x="41095" y="442503"/>
                    <a:pt x="9653" y="416171"/>
                    <a:pt x="2579" y="381979"/>
                  </a:cubicBezTo>
                  <a:cubicBezTo>
                    <a:pt x="-6853" y="337175"/>
                    <a:pt x="10439" y="307306"/>
                    <a:pt x="61924" y="280974"/>
                  </a:cubicBezTo>
                  <a:close/>
                  <a:moveTo>
                    <a:pt x="124414" y="81715"/>
                  </a:moveTo>
                  <a:cubicBezTo>
                    <a:pt x="124021" y="58134"/>
                    <a:pt x="105549" y="39662"/>
                    <a:pt x="81968" y="39662"/>
                  </a:cubicBezTo>
                  <a:cubicBezTo>
                    <a:pt x="58780" y="39662"/>
                    <a:pt x="39916" y="58134"/>
                    <a:pt x="39916" y="82108"/>
                  </a:cubicBezTo>
                  <a:cubicBezTo>
                    <a:pt x="39523" y="106082"/>
                    <a:pt x="59566" y="125733"/>
                    <a:pt x="83540" y="124947"/>
                  </a:cubicBezTo>
                  <a:cubicBezTo>
                    <a:pt x="106335" y="124554"/>
                    <a:pt x="124807" y="105296"/>
                    <a:pt x="124414" y="81715"/>
                  </a:cubicBezTo>
                  <a:close/>
                  <a:moveTo>
                    <a:pt x="81968" y="404774"/>
                  </a:moveTo>
                  <a:cubicBezTo>
                    <a:pt x="105549" y="404774"/>
                    <a:pt x="124021" y="386302"/>
                    <a:pt x="124414" y="362721"/>
                  </a:cubicBezTo>
                  <a:cubicBezTo>
                    <a:pt x="124414" y="338747"/>
                    <a:pt x="106728" y="321062"/>
                    <a:pt x="81968" y="321062"/>
                  </a:cubicBezTo>
                  <a:cubicBezTo>
                    <a:pt x="57601" y="321062"/>
                    <a:pt x="39523" y="338747"/>
                    <a:pt x="39523" y="363114"/>
                  </a:cubicBezTo>
                  <a:cubicBezTo>
                    <a:pt x="39523" y="386695"/>
                    <a:pt x="57994" y="404774"/>
                    <a:pt x="81968" y="404774"/>
                  </a:cubicBezTo>
                  <a:close/>
                </a:path>
              </a:pathLst>
            </a:custGeom>
            <a:grpFill/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0" name="Freeform: Shape 189">
              <a:extLst>
                <a:ext uri="{FF2B5EF4-FFF2-40B4-BE49-F238E27FC236}">
                  <a16:creationId xmlns:a16="http://schemas.microsoft.com/office/drawing/2014/main" id="{E5BF29AE-1733-402E-A25E-ADFDE2E842F2}"/>
                </a:ext>
              </a:extLst>
            </p:cNvPr>
            <p:cNvSpPr/>
            <p:nvPr/>
          </p:nvSpPr>
          <p:spPr>
            <a:xfrm>
              <a:off x="6459772" y="4135641"/>
              <a:ext cx="164895" cy="444430"/>
            </a:xfrm>
            <a:custGeom>
              <a:avLst/>
              <a:gdLst>
                <a:gd name="connsiteX0" fmla="*/ 102109 w 164895"/>
                <a:gd name="connsiteY0" fmla="*/ 163888 h 444430"/>
                <a:gd name="connsiteX1" fmla="*/ 101716 w 164895"/>
                <a:gd name="connsiteY1" fmla="*/ 262928 h 444430"/>
                <a:gd name="connsiteX2" fmla="*/ 117829 w 164895"/>
                <a:gd name="connsiteY2" fmla="*/ 288866 h 444430"/>
                <a:gd name="connsiteX3" fmla="*/ 163812 w 164895"/>
                <a:gd name="connsiteY3" fmla="*/ 372186 h 444430"/>
                <a:gd name="connsiteX4" fmla="*/ 95428 w 164895"/>
                <a:gd name="connsiteY4" fmla="*/ 443321 h 444430"/>
                <a:gd name="connsiteX5" fmla="*/ 9750 w 164895"/>
                <a:gd name="connsiteY5" fmla="*/ 400483 h 444430"/>
                <a:gd name="connsiteX6" fmla="*/ 48266 w 164895"/>
                <a:gd name="connsiteY6" fmla="*/ 288080 h 444430"/>
                <a:gd name="connsiteX7" fmla="*/ 62807 w 164895"/>
                <a:gd name="connsiteY7" fmla="*/ 264893 h 444430"/>
                <a:gd name="connsiteX8" fmla="*/ 62414 w 164895"/>
                <a:gd name="connsiteY8" fmla="*/ 163101 h 444430"/>
                <a:gd name="connsiteX9" fmla="*/ 2676 w 164895"/>
                <a:gd name="connsiteY9" fmla="*/ 63276 h 444430"/>
                <a:gd name="connsiteX10" fmla="*/ 82065 w 164895"/>
                <a:gd name="connsiteY10" fmla="*/ 0 h 444430"/>
                <a:gd name="connsiteX11" fmla="*/ 162633 w 164895"/>
                <a:gd name="connsiteY11" fmla="*/ 64455 h 444430"/>
                <a:gd name="connsiteX12" fmla="*/ 102109 w 164895"/>
                <a:gd name="connsiteY12" fmla="*/ 163888 h 444430"/>
                <a:gd name="connsiteX13" fmla="*/ 82065 w 164895"/>
                <a:gd name="connsiteY13" fmla="*/ 320308 h 444430"/>
                <a:gd name="connsiteX14" fmla="*/ 39619 w 164895"/>
                <a:gd name="connsiteY14" fmla="*/ 362360 h 444430"/>
                <a:gd name="connsiteX15" fmla="*/ 83637 w 164895"/>
                <a:gd name="connsiteY15" fmla="*/ 405199 h 444430"/>
                <a:gd name="connsiteX16" fmla="*/ 124904 w 164895"/>
                <a:gd name="connsiteY16" fmla="*/ 361967 h 444430"/>
                <a:gd name="connsiteX17" fmla="*/ 82065 w 164895"/>
                <a:gd name="connsiteY17" fmla="*/ 320308 h 444430"/>
                <a:gd name="connsiteX18" fmla="*/ 81672 w 164895"/>
                <a:gd name="connsiteY18" fmla="*/ 40481 h 444430"/>
                <a:gd name="connsiteX19" fmla="*/ 39619 w 164895"/>
                <a:gd name="connsiteY19" fmla="*/ 82926 h 444430"/>
                <a:gd name="connsiteX20" fmla="*/ 82065 w 164895"/>
                <a:gd name="connsiteY20" fmla="*/ 125372 h 444430"/>
                <a:gd name="connsiteX21" fmla="*/ 124904 w 164895"/>
                <a:gd name="connsiteY21" fmla="*/ 81747 h 444430"/>
                <a:gd name="connsiteX22" fmla="*/ 81672 w 164895"/>
                <a:gd name="connsiteY22" fmla="*/ 40481 h 444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64895" h="444430">
                  <a:moveTo>
                    <a:pt x="102109" y="163888"/>
                  </a:moveTo>
                  <a:cubicBezTo>
                    <a:pt x="102109" y="197687"/>
                    <a:pt x="102502" y="230307"/>
                    <a:pt x="101716" y="262928"/>
                  </a:cubicBezTo>
                  <a:cubicBezTo>
                    <a:pt x="101323" y="275897"/>
                    <a:pt x="104467" y="283364"/>
                    <a:pt x="117829" y="288866"/>
                  </a:cubicBezTo>
                  <a:cubicBezTo>
                    <a:pt x="150057" y="302622"/>
                    <a:pt x="168528" y="337993"/>
                    <a:pt x="163812" y="372186"/>
                  </a:cubicBezTo>
                  <a:cubicBezTo>
                    <a:pt x="159096" y="409129"/>
                    <a:pt x="132371" y="436640"/>
                    <a:pt x="95428" y="443321"/>
                  </a:cubicBezTo>
                  <a:cubicBezTo>
                    <a:pt x="62021" y="449217"/>
                    <a:pt x="25864" y="431138"/>
                    <a:pt x="9750" y="400483"/>
                  </a:cubicBezTo>
                  <a:cubicBezTo>
                    <a:pt x="-12259" y="358430"/>
                    <a:pt x="4248" y="307731"/>
                    <a:pt x="48266" y="288080"/>
                  </a:cubicBezTo>
                  <a:cubicBezTo>
                    <a:pt x="60056" y="282971"/>
                    <a:pt x="63200" y="277076"/>
                    <a:pt x="62807" y="264893"/>
                  </a:cubicBezTo>
                  <a:cubicBezTo>
                    <a:pt x="62021" y="230700"/>
                    <a:pt x="62414" y="196901"/>
                    <a:pt x="62414" y="163101"/>
                  </a:cubicBezTo>
                  <a:cubicBezTo>
                    <a:pt x="11322" y="137555"/>
                    <a:pt x="-7542" y="106114"/>
                    <a:pt x="2676" y="63276"/>
                  </a:cubicBezTo>
                  <a:cubicBezTo>
                    <a:pt x="11715" y="25153"/>
                    <a:pt x="43156" y="0"/>
                    <a:pt x="82065" y="0"/>
                  </a:cubicBezTo>
                  <a:cubicBezTo>
                    <a:pt x="121760" y="0"/>
                    <a:pt x="153594" y="25546"/>
                    <a:pt x="162633" y="64455"/>
                  </a:cubicBezTo>
                  <a:cubicBezTo>
                    <a:pt x="172066" y="106900"/>
                    <a:pt x="152022" y="139914"/>
                    <a:pt x="102109" y="163888"/>
                  </a:cubicBezTo>
                  <a:close/>
                  <a:moveTo>
                    <a:pt x="82065" y="320308"/>
                  </a:moveTo>
                  <a:cubicBezTo>
                    <a:pt x="58877" y="320308"/>
                    <a:pt x="39619" y="339172"/>
                    <a:pt x="39619" y="362360"/>
                  </a:cubicBezTo>
                  <a:cubicBezTo>
                    <a:pt x="39226" y="385941"/>
                    <a:pt x="59663" y="405985"/>
                    <a:pt x="83637" y="405199"/>
                  </a:cubicBezTo>
                  <a:cubicBezTo>
                    <a:pt x="106825" y="404413"/>
                    <a:pt x="125297" y="385155"/>
                    <a:pt x="124904" y="361967"/>
                  </a:cubicBezTo>
                  <a:cubicBezTo>
                    <a:pt x="124511" y="338779"/>
                    <a:pt x="105646" y="320308"/>
                    <a:pt x="82065" y="320308"/>
                  </a:cubicBezTo>
                  <a:close/>
                  <a:moveTo>
                    <a:pt x="81672" y="40481"/>
                  </a:moveTo>
                  <a:cubicBezTo>
                    <a:pt x="58091" y="40874"/>
                    <a:pt x="39619" y="59345"/>
                    <a:pt x="39619" y="82926"/>
                  </a:cubicBezTo>
                  <a:cubicBezTo>
                    <a:pt x="39619" y="105721"/>
                    <a:pt x="58877" y="124979"/>
                    <a:pt x="82065" y="125372"/>
                  </a:cubicBezTo>
                  <a:cubicBezTo>
                    <a:pt x="106039" y="125765"/>
                    <a:pt x="125690" y="105721"/>
                    <a:pt x="124904" y="81747"/>
                  </a:cubicBezTo>
                  <a:cubicBezTo>
                    <a:pt x="124511" y="57773"/>
                    <a:pt x="105646" y="40088"/>
                    <a:pt x="81672" y="40481"/>
                  </a:cubicBezTo>
                  <a:close/>
                </a:path>
              </a:pathLst>
            </a:custGeom>
            <a:grpFill/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1" name="Freeform: Shape 190">
              <a:extLst>
                <a:ext uri="{FF2B5EF4-FFF2-40B4-BE49-F238E27FC236}">
                  <a16:creationId xmlns:a16="http://schemas.microsoft.com/office/drawing/2014/main" id="{227AF09F-FE84-4CE4-BBBC-F2410B3A4911}"/>
                </a:ext>
              </a:extLst>
            </p:cNvPr>
            <p:cNvSpPr/>
            <p:nvPr/>
          </p:nvSpPr>
          <p:spPr>
            <a:xfrm>
              <a:off x="6762923" y="2776589"/>
              <a:ext cx="164329" cy="443736"/>
            </a:xfrm>
            <a:custGeom>
              <a:avLst/>
              <a:gdLst>
                <a:gd name="connsiteX0" fmla="*/ 61493 w 164329"/>
                <a:gd name="connsiteY0" fmla="*/ 281404 h 443736"/>
                <a:gd name="connsiteX1" fmla="*/ 61493 w 164329"/>
                <a:gd name="connsiteY1" fmla="*/ 162713 h 443736"/>
                <a:gd name="connsiteX2" fmla="*/ 2540 w 164329"/>
                <a:gd name="connsiteY2" fmla="*/ 62494 h 443736"/>
                <a:gd name="connsiteX3" fmla="*/ 80358 w 164329"/>
                <a:gd name="connsiteY3" fmla="*/ 5 h 443736"/>
                <a:gd name="connsiteX4" fmla="*/ 161712 w 164329"/>
                <a:gd name="connsiteY4" fmla="*/ 63280 h 443736"/>
                <a:gd name="connsiteX5" fmla="*/ 101973 w 164329"/>
                <a:gd name="connsiteY5" fmla="*/ 163106 h 443736"/>
                <a:gd name="connsiteX6" fmla="*/ 101973 w 164329"/>
                <a:gd name="connsiteY6" fmla="*/ 280225 h 443736"/>
                <a:gd name="connsiteX7" fmla="*/ 161712 w 164329"/>
                <a:gd name="connsiteY7" fmla="*/ 379658 h 443736"/>
                <a:gd name="connsiteX8" fmla="*/ 80750 w 164329"/>
                <a:gd name="connsiteY8" fmla="*/ 443719 h 443736"/>
                <a:gd name="connsiteX9" fmla="*/ 2147 w 164329"/>
                <a:gd name="connsiteY9" fmla="*/ 379265 h 443736"/>
                <a:gd name="connsiteX10" fmla="*/ 61493 w 164329"/>
                <a:gd name="connsiteY10" fmla="*/ 281404 h 443736"/>
                <a:gd name="connsiteX11" fmla="*/ 83109 w 164329"/>
                <a:gd name="connsiteY11" fmla="*/ 319526 h 443736"/>
                <a:gd name="connsiteX12" fmla="*/ 39484 w 164329"/>
                <a:gd name="connsiteY12" fmla="*/ 360793 h 443736"/>
                <a:gd name="connsiteX13" fmla="*/ 81144 w 164329"/>
                <a:gd name="connsiteY13" fmla="*/ 404418 h 443736"/>
                <a:gd name="connsiteX14" fmla="*/ 124768 w 164329"/>
                <a:gd name="connsiteY14" fmla="*/ 362758 h 443736"/>
                <a:gd name="connsiteX15" fmla="*/ 83109 w 164329"/>
                <a:gd name="connsiteY15" fmla="*/ 319526 h 443736"/>
                <a:gd name="connsiteX16" fmla="*/ 81537 w 164329"/>
                <a:gd name="connsiteY16" fmla="*/ 39699 h 443736"/>
                <a:gd name="connsiteX17" fmla="*/ 39877 w 164329"/>
                <a:gd name="connsiteY17" fmla="*/ 82538 h 443736"/>
                <a:gd name="connsiteX18" fmla="*/ 83109 w 164329"/>
                <a:gd name="connsiteY18" fmla="*/ 124198 h 443736"/>
                <a:gd name="connsiteX19" fmla="*/ 124768 w 164329"/>
                <a:gd name="connsiteY19" fmla="*/ 80966 h 443736"/>
                <a:gd name="connsiteX20" fmla="*/ 81537 w 164329"/>
                <a:gd name="connsiteY20" fmla="*/ 39699 h 443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64329" h="443736">
                  <a:moveTo>
                    <a:pt x="61493" y="281404"/>
                  </a:moveTo>
                  <a:cubicBezTo>
                    <a:pt x="61493" y="240923"/>
                    <a:pt x="61493" y="201622"/>
                    <a:pt x="61493" y="162713"/>
                  </a:cubicBezTo>
                  <a:cubicBezTo>
                    <a:pt x="11187" y="138346"/>
                    <a:pt x="-7285" y="106905"/>
                    <a:pt x="2540" y="62494"/>
                  </a:cubicBezTo>
                  <a:cubicBezTo>
                    <a:pt x="10401" y="26337"/>
                    <a:pt x="42628" y="398"/>
                    <a:pt x="80358" y="5"/>
                  </a:cubicBezTo>
                  <a:cubicBezTo>
                    <a:pt x="120445" y="-388"/>
                    <a:pt x="152279" y="24372"/>
                    <a:pt x="161712" y="63280"/>
                  </a:cubicBezTo>
                  <a:cubicBezTo>
                    <a:pt x="171930" y="104940"/>
                    <a:pt x="152279" y="137953"/>
                    <a:pt x="101973" y="163106"/>
                  </a:cubicBezTo>
                  <a:cubicBezTo>
                    <a:pt x="101973" y="202015"/>
                    <a:pt x="101973" y="241316"/>
                    <a:pt x="101973" y="280225"/>
                  </a:cubicBezTo>
                  <a:cubicBezTo>
                    <a:pt x="152279" y="305378"/>
                    <a:pt x="171930" y="337998"/>
                    <a:pt x="161712" y="379658"/>
                  </a:cubicBezTo>
                  <a:cubicBezTo>
                    <a:pt x="152279" y="418566"/>
                    <a:pt x="120052" y="444505"/>
                    <a:pt x="80750" y="443719"/>
                  </a:cubicBezTo>
                  <a:cubicBezTo>
                    <a:pt x="42235" y="442933"/>
                    <a:pt x="9615" y="416601"/>
                    <a:pt x="2147" y="379265"/>
                  </a:cubicBezTo>
                  <a:cubicBezTo>
                    <a:pt x="-6499" y="335640"/>
                    <a:pt x="12366" y="303413"/>
                    <a:pt x="61493" y="281404"/>
                  </a:cubicBezTo>
                  <a:close/>
                  <a:moveTo>
                    <a:pt x="83109" y="319526"/>
                  </a:moveTo>
                  <a:cubicBezTo>
                    <a:pt x="59528" y="318740"/>
                    <a:pt x="40270" y="337212"/>
                    <a:pt x="39484" y="360793"/>
                  </a:cubicBezTo>
                  <a:cubicBezTo>
                    <a:pt x="38698" y="384374"/>
                    <a:pt x="57170" y="403632"/>
                    <a:pt x="81144" y="404418"/>
                  </a:cubicBezTo>
                  <a:cubicBezTo>
                    <a:pt x="104331" y="405204"/>
                    <a:pt x="123982" y="386732"/>
                    <a:pt x="124768" y="362758"/>
                  </a:cubicBezTo>
                  <a:cubicBezTo>
                    <a:pt x="125554" y="339570"/>
                    <a:pt x="107083" y="320312"/>
                    <a:pt x="83109" y="319526"/>
                  </a:cubicBezTo>
                  <a:close/>
                  <a:moveTo>
                    <a:pt x="81537" y="39699"/>
                  </a:moveTo>
                  <a:cubicBezTo>
                    <a:pt x="57563" y="40092"/>
                    <a:pt x="39484" y="58957"/>
                    <a:pt x="39877" y="82538"/>
                  </a:cubicBezTo>
                  <a:cubicBezTo>
                    <a:pt x="40270" y="105726"/>
                    <a:pt x="59921" y="124591"/>
                    <a:pt x="83109" y="124198"/>
                  </a:cubicBezTo>
                  <a:cubicBezTo>
                    <a:pt x="106296" y="123805"/>
                    <a:pt x="125161" y="104547"/>
                    <a:pt x="124768" y="80966"/>
                  </a:cubicBezTo>
                  <a:cubicBezTo>
                    <a:pt x="124375" y="57385"/>
                    <a:pt x="105510" y="39306"/>
                    <a:pt x="81537" y="39699"/>
                  </a:cubicBezTo>
                  <a:close/>
                </a:path>
              </a:pathLst>
            </a:custGeom>
            <a:grpFill/>
            <a:ln w="39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3B88D727-1EA1-4286-8843-30AD01AA5DA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77107" y="3735312"/>
            <a:ext cx="2952244" cy="2304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97F6D7F-5BDE-4D0B-A0A0-097066583A3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762651" y="3753861"/>
            <a:ext cx="2790400" cy="23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4308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" name="그룹 117">
            <a:extLst>
              <a:ext uri="{FF2B5EF4-FFF2-40B4-BE49-F238E27FC236}">
                <a16:creationId xmlns:a16="http://schemas.microsoft.com/office/drawing/2014/main" id="{DE4E7C4B-CDBE-4954-9EC7-D5A56D715004}"/>
              </a:ext>
            </a:extLst>
          </p:cNvPr>
          <p:cNvGrpSpPr/>
          <p:nvPr/>
        </p:nvGrpSpPr>
        <p:grpSpPr>
          <a:xfrm>
            <a:off x="0" y="0"/>
            <a:ext cx="12192000" cy="983635"/>
            <a:chOff x="0" y="0"/>
            <a:chExt cx="12192000" cy="1036320"/>
          </a:xfrm>
        </p:grpSpPr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F8193282-9B77-4AC6-9040-821B7FC816C4}"/>
                </a:ext>
              </a:extLst>
            </p:cNvPr>
            <p:cNvSpPr/>
            <p:nvPr/>
          </p:nvSpPr>
          <p:spPr>
            <a:xfrm>
              <a:off x="0" y="0"/>
              <a:ext cx="12192000" cy="1036320"/>
            </a:xfrm>
            <a:prstGeom prst="rect">
              <a:avLst/>
            </a:prstGeom>
            <a:solidFill>
              <a:srgbClr val="0085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21" name="그림 120">
              <a:extLst>
                <a:ext uri="{FF2B5EF4-FFF2-40B4-BE49-F238E27FC236}">
                  <a16:creationId xmlns:a16="http://schemas.microsoft.com/office/drawing/2014/main" id="{F35E548D-2A96-40FA-A2A4-E43AA6E855B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7284" r="12734" b="5451"/>
            <a:stretch/>
          </p:blipFill>
          <p:spPr>
            <a:xfrm>
              <a:off x="9936480" y="0"/>
              <a:ext cx="2255520" cy="1036320"/>
            </a:xfrm>
            <a:prstGeom prst="rect">
              <a:avLst/>
            </a:prstGeom>
          </p:spPr>
        </p:pic>
      </p:grpSp>
      <p:sp>
        <p:nvSpPr>
          <p:cNvPr id="5" name="슬라이드 번호 개체 틀 2">
            <a:extLst>
              <a:ext uri="{FF2B5EF4-FFF2-40B4-BE49-F238E27FC236}">
                <a16:creationId xmlns:a16="http://schemas.microsoft.com/office/drawing/2014/main" id="{2588A958-2AAE-4720-ACC1-FD9F4D52C5C0}"/>
              </a:ext>
            </a:extLst>
          </p:cNvPr>
          <p:cNvSpPr txBox="1">
            <a:spLocks/>
          </p:cNvSpPr>
          <p:nvPr/>
        </p:nvSpPr>
        <p:spPr>
          <a:xfrm>
            <a:off x="9355123" y="75501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7C35AA06-5F22-4BC2-B40C-D07DE322E8DE}" type="slidenum">
              <a:rPr lang="ko-KR" altLang="en-US" sz="1200" smtClean="0">
                <a:latin typeface="나눔고딕OTF" panose="020D0604000000000000" pitchFamily="34" charset="-127"/>
                <a:ea typeface="나눔고딕OTF" panose="020D0604000000000000" pitchFamily="34" charset="-127"/>
              </a:rPr>
              <a:pPr algn="r"/>
              <a:t>15</a:t>
            </a:fld>
            <a:endParaRPr lang="ko-KR" altLang="en-US" sz="120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122" name="제목 1">
            <a:extLst>
              <a:ext uri="{FF2B5EF4-FFF2-40B4-BE49-F238E27FC236}">
                <a16:creationId xmlns:a16="http://schemas.microsoft.com/office/drawing/2014/main" id="{403C2D92-BEA2-4FCC-BABE-6C3AEC82B0B4}"/>
              </a:ext>
            </a:extLst>
          </p:cNvPr>
          <p:cNvSpPr txBox="1">
            <a:spLocks/>
          </p:cNvSpPr>
          <p:nvPr/>
        </p:nvSpPr>
        <p:spPr>
          <a:xfrm>
            <a:off x="219384" y="53659"/>
            <a:ext cx="4162042" cy="885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b="1" dirty="0">
                <a:solidFill>
                  <a:schemeClr val="bg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6. </a:t>
            </a:r>
            <a:r>
              <a:rPr lang="ko-KR" altLang="en-US" sz="3600" b="1" dirty="0">
                <a:solidFill>
                  <a:schemeClr val="bg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개선안</a:t>
            </a:r>
          </a:p>
        </p:txBody>
      </p:sp>
      <p:grpSp>
        <p:nvGrpSpPr>
          <p:cNvPr id="146" name="그룹 145">
            <a:extLst>
              <a:ext uri="{FF2B5EF4-FFF2-40B4-BE49-F238E27FC236}">
                <a16:creationId xmlns:a16="http://schemas.microsoft.com/office/drawing/2014/main" id="{17D6BACF-512E-4C70-9739-E8DA569C3AF5}"/>
              </a:ext>
            </a:extLst>
          </p:cNvPr>
          <p:cNvGrpSpPr/>
          <p:nvPr/>
        </p:nvGrpSpPr>
        <p:grpSpPr>
          <a:xfrm>
            <a:off x="933413" y="1240928"/>
            <a:ext cx="195693" cy="431410"/>
            <a:chOff x="4375773" y="1943243"/>
            <a:chExt cx="792715" cy="1988459"/>
          </a:xfrm>
        </p:grpSpPr>
        <p:grpSp>
          <p:nvGrpSpPr>
            <p:cNvPr id="147" name="Group 8">
              <a:extLst>
                <a:ext uri="{FF2B5EF4-FFF2-40B4-BE49-F238E27FC236}">
                  <a16:creationId xmlns:a16="http://schemas.microsoft.com/office/drawing/2014/main" id="{D180FD01-507B-4BC6-B8D5-AE18CB98C4FA}"/>
                </a:ext>
              </a:extLst>
            </p:cNvPr>
            <p:cNvGrpSpPr/>
            <p:nvPr/>
          </p:nvGrpSpPr>
          <p:grpSpPr>
            <a:xfrm flipH="1">
              <a:off x="4516294" y="3441158"/>
              <a:ext cx="511666" cy="490544"/>
              <a:chOff x="4964630" y="3703862"/>
              <a:chExt cx="393594" cy="377345"/>
            </a:xfrm>
            <a:solidFill>
              <a:schemeClr val="tx2">
                <a:lumMod val="50000"/>
                <a:alpha val="70000"/>
              </a:schemeClr>
            </a:solidFill>
          </p:grpSpPr>
          <p:sp>
            <p:nvSpPr>
              <p:cNvPr id="152" name="Oval 1">
                <a:extLst>
                  <a:ext uri="{FF2B5EF4-FFF2-40B4-BE49-F238E27FC236}">
                    <a16:creationId xmlns:a16="http://schemas.microsoft.com/office/drawing/2014/main" id="{6418DF28-75FF-4A2F-97CF-C69A5CF2EB8E}"/>
                  </a:ext>
                </a:extLst>
              </p:cNvPr>
              <p:cNvSpPr/>
              <p:nvPr/>
            </p:nvSpPr>
            <p:spPr>
              <a:xfrm flipH="1">
                <a:off x="4977745" y="3794657"/>
                <a:ext cx="367354" cy="65607"/>
              </a:xfrm>
              <a:custGeom>
                <a:avLst/>
                <a:gdLst/>
                <a:ahLst/>
                <a:cxnLst/>
                <a:rect l="l" t="t" r="r" b="b"/>
                <a:pathLst>
                  <a:path w="920008" h="164304">
                    <a:moveTo>
                      <a:pt x="852708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5"/>
                    </a:lnTo>
                    <a:cubicBezTo>
                      <a:pt x="0" y="134173"/>
                      <a:pt x="30131" y="164304"/>
                      <a:pt x="67299" y="164304"/>
                    </a:cubicBezTo>
                    <a:lnTo>
                      <a:pt x="852708" y="164304"/>
                    </a:lnTo>
                    <a:cubicBezTo>
                      <a:pt x="889877" y="164304"/>
                      <a:pt x="920008" y="134173"/>
                      <a:pt x="920008" y="97005"/>
                    </a:cubicBezTo>
                    <a:lnTo>
                      <a:pt x="920008" y="67299"/>
                    </a:lnTo>
                    <a:cubicBezTo>
                      <a:pt x="920008" y="30131"/>
                      <a:pt x="889877" y="0"/>
                      <a:pt x="85270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53" name="Oval 1">
                <a:extLst>
                  <a:ext uri="{FF2B5EF4-FFF2-40B4-BE49-F238E27FC236}">
                    <a16:creationId xmlns:a16="http://schemas.microsoft.com/office/drawing/2014/main" id="{7364C632-593A-4D33-8129-0F3330BE498C}"/>
                  </a:ext>
                </a:extLst>
              </p:cNvPr>
              <p:cNvSpPr/>
              <p:nvPr/>
            </p:nvSpPr>
            <p:spPr>
              <a:xfrm flipH="1">
                <a:off x="5017106" y="3976249"/>
                <a:ext cx="288634" cy="104958"/>
              </a:xfrm>
              <a:custGeom>
                <a:avLst/>
                <a:gdLst/>
                <a:ahLst/>
                <a:cxnLst/>
                <a:rect l="l" t="t" r="r" b="b"/>
                <a:pathLst>
                  <a:path w="722862" h="262858">
                    <a:moveTo>
                      <a:pt x="722862" y="0"/>
                    </a:moveTo>
                    <a:lnTo>
                      <a:pt x="0" y="0"/>
                    </a:lnTo>
                    <a:lnTo>
                      <a:pt x="0" y="131429"/>
                    </a:lnTo>
                    <a:cubicBezTo>
                      <a:pt x="0" y="204015"/>
                      <a:pt x="161818" y="262858"/>
                      <a:pt x="361431" y="262858"/>
                    </a:cubicBezTo>
                    <a:cubicBezTo>
                      <a:pt x="561044" y="262858"/>
                      <a:pt x="722862" y="204015"/>
                      <a:pt x="722862" y="1314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54" name="Oval 1">
                <a:extLst>
                  <a:ext uri="{FF2B5EF4-FFF2-40B4-BE49-F238E27FC236}">
                    <a16:creationId xmlns:a16="http://schemas.microsoft.com/office/drawing/2014/main" id="{31EE7455-0462-4167-825C-C3D0F25BD5B5}"/>
                  </a:ext>
                </a:extLst>
              </p:cNvPr>
              <p:cNvSpPr/>
              <p:nvPr/>
            </p:nvSpPr>
            <p:spPr>
              <a:xfrm flipH="1">
                <a:off x="4990867" y="3885454"/>
                <a:ext cx="341114" cy="65606"/>
              </a:xfrm>
              <a:custGeom>
                <a:avLst/>
                <a:gdLst/>
                <a:ahLst/>
                <a:cxnLst/>
                <a:rect l="l" t="t" r="r" b="b"/>
                <a:pathLst>
                  <a:path w="854293" h="164306">
                    <a:moveTo>
                      <a:pt x="786994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7"/>
                    </a:lnTo>
                    <a:cubicBezTo>
                      <a:pt x="0" y="134174"/>
                      <a:pt x="30131" y="164306"/>
                      <a:pt x="67299" y="164306"/>
                    </a:cubicBezTo>
                    <a:lnTo>
                      <a:pt x="786994" y="164306"/>
                    </a:lnTo>
                    <a:cubicBezTo>
                      <a:pt x="824162" y="164306"/>
                      <a:pt x="854293" y="134174"/>
                      <a:pt x="854293" y="97007"/>
                    </a:cubicBezTo>
                    <a:lnTo>
                      <a:pt x="854293" y="67299"/>
                    </a:lnTo>
                    <a:cubicBezTo>
                      <a:pt x="854293" y="30131"/>
                      <a:pt x="824162" y="0"/>
                      <a:pt x="78699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55" name="Oval 1">
                <a:extLst>
                  <a:ext uri="{FF2B5EF4-FFF2-40B4-BE49-F238E27FC236}">
                    <a16:creationId xmlns:a16="http://schemas.microsoft.com/office/drawing/2014/main" id="{446673F2-0554-4F54-9D11-C66FF64D6938}"/>
                  </a:ext>
                </a:extLst>
              </p:cNvPr>
              <p:cNvSpPr/>
              <p:nvPr/>
            </p:nvSpPr>
            <p:spPr>
              <a:xfrm flipH="1">
                <a:off x="4964630" y="3703862"/>
                <a:ext cx="393594" cy="65604"/>
              </a:xfrm>
              <a:custGeom>
                <a:avLst/>
                <a:gdLst/>
                <a:ahLst/>
                <a:cxnLst/>
                <a:rect l="l" t="t" r="r" b="b"/>
                <a:pathLst>
                  <a:path w="985723" h="164305">
                    <a:moveTo>
                      <a:pt x="918424" y="0"/>
                    </a:moveTo>
                    <a:lnTo>
                      <a:pt x="67300" y="0"/>
                    </a:lnTo>
                    <a:cubicBezTo>
                      <a:pt x="30131" y="0"/>
                      <a:pt x="0" y="30130"/>
                      <a:pt x="0" y="67298"/>
                    </a:cubicBezTo>
                    <a:lnTo>
                      <a:pt x="0" y="97006"/>
                    </a:lnTo>
                    <a:cubicBezTo>
                      <a:pt x="0" y="134173"/>
                      <a:pt x="30131" y="164305"/>
                      <a:pt x="67300" y="164305"/>
                    </a:cubicBezTo>
                    <a:lnTo>
                      <a:pt x="918424" y="164305"/>
                    </a:lnTo>
                    <a:cubicBezTo>
                      <a:pt x="955592" y="164305"/>
                      <a:pt x="985723" y="134173"/>
                      <a:pt x="985723" y="97006"/>
                    </a:cubicBezTo>
                    <a:lnTo>
                      <a:pt x="985723" y="67298"/>
                    </a:lnTo>
                    <a:cubicBezTo>
                      <a:pt x="985723" y="30130"/>
                      <a:pt x="955592" y="0"/>
                      <a:pt x="91842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  <p:grpSp>
          <p:nvGrpSpPr>
            <p:cNvPr id="148" name="Group 13">
              <a:extLst>
                <a:ext uri="{FF2B5EF4-FFF2-40B4-BE49-F238E27FC236}">
                  <a16:creationId xmlns:a16="http://schemas.microsoft.com/office/drawing/2014/main" id="{CE272AB0-280E-47EE-9E73-3FA939FA2085}"/>
                </a:ext>
              </a:extLst>
            </p:cNvPr>
            <p:cNvGrpSpPr/>
            <p:nvPr/>
          </p:nvGrpSpPr>
          <p:grpSpPr>
            <a:xfrm>
              <a:off x="4375773" y="1943243"/>
              <a:ext cx="792715" cy="1360145"/>
              <a:chOff x="4874689" y="2348880"/>
              <a:chExt cx="914401" cy="1354872"/>
            </a:xfrm>
            <a:solidFill>
              <a:srgbClr val="90C221"/>
            </a:solidFill>
          </p:grpSpPr>
          <p:sp>
            <p:nvSpPr>
              <p:cNvPr id="149" name="Block Arc 14">
                <a:extLst>
                  <a:ext uri="{FF2B5EF4-FFF2-40B4-BE49-F238E27FC236}">
                    <a16:creationId xmlns:a16="http://schemas.microsoft.com/office/drawing/2014/main" id="{03082554-3344-42C8-9C3B-EB0DB13E3A71}"/>
                  </a:ext>
                </a:extLst>
              </p:cNvPr>
              <p:cNvSpPr/>
              <p:nvPr/>
            </p:nvSpPr>
            <p:spPr>
              <a:xfrm>
                <a:off x="4874689" y="2348880"/>
                <a:ext cx="914401" cy="914402"/>
              </a:xfrm>
              <a:prstGeom prst="blockArc">
                <a:avLst/>
              </a:prstGeom>
              <a:solidFill>
                <a:srgbClr val="0085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chemeClr val="tx1"/>
                  </a:solidFill>
                </a:endParaRPr>
              </a:p>
            </p:txBody>
          </p:sp>
          <p:sp>
            <p:nvSpPr>
              <p:cNvPr id="150" name="Round Same Side Corner Rectangle 30">
                <a:extLst>
                  <a:ext uri="{FF2B5EF4-FFF2-40B4-BE49-F238E27FC236}">
                    <a16:creationId xmlns:a16="http://schemas.microsoft.com/office/drawing/2014/main" id="{4BFFCB9E-17EE-4793-8AE6-2E14BF0F31D9}"/>
                  </a:ext>
                </a:extLst>
              </p:cNvPr>
              <p:cNvSpPr/>
              <p:nvPr/>
            </p:nvSpPr>
            <p:spPr>
              <a:xfrm rot="10800000">
                <a:off x="4874689" y="2789352"/>
                <a:ext cx="228508" cy="9144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0085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51" name="Round Same Side Corner Rectangle 33">
                <a:extLst>
                  <a:ext uri="{FF2B5EF4-FFF2-40B4-BE49-F238E27FC236}">
                    <a16:creationId xmlns:a16="http://schemas.microsoft.com/office/drawing/2014/main" id="{3E0B322E-6092-4DA2-9D51-15F5D4492D7E}"/>
                  </a:ext>
                </a:extLst>
              </p:cNvPr>
              <p:cNvSpPr/>
              <p:nvPr/>
            </p:nvSpPr>
            <p:spPr>
              <a:xfrm rot="10800000">
                <a:off x="5560582" y="2789352"/>
                <a:ext cx="228508" cy="9144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0085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</p:grpSp>
      </p:grpSp>
      <p:sp>
        <p:nvSpPr>
          <p:cNvPr id="156" name="TextBox 155">
            <a:extLst>
              <a:ext uri="{FF2B5EF4-FFF2-40B4-BE49-F238E27FC236}">
                <a16:creationId xmlns:a16="http://schemas.microsoft.com/office/drawing/2014/main" id="{C7B785BF-11E5-4727-8308-9D8C7456F7FA}"/>
              </a:ext>
            </a:extLst>
          </p:cNvPr>
          <p:cNvSpPr txBox="1"/>
          <p:nvPr/>
        </p:nvSpPr>
        <p:spPr>
          <a:xfrm>
            <a:off x="1129106" y="1276461"/>
            <a:ext cx="9631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ko-KR" altLang="en-US" sz="18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실시간 공정 모니터링 및 반도체 품질 예측 시스템을 적용해 </a:t>
            </a:r>
            <a:r>
              <a:rPr lang="ko-KR" altLang="en-US" sz="1800" b="1" dirty="0">
                <a:solidFill>
                  <a:schemeClr val="accent6">
                    <a:lumMod val="75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지속적인 불량 관리</a:t>
            </a:r>
            <a:endParaRPr lang="ko-KR" altLang="en-US" sz="18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4" name="2021-09-09 22-22-49">
            <a:hlinkClick r:id="" action="ppaction://media"/>
            <a:extLst>
              <a:ext uri="{FF2B5EF4-FFF2-40B4-BE49-F238E27FC236}">
                <a16:creationId xmlns:a16="http://schemas.microsoft.com/office/drawing/2014/main" id="{2544F646-BD3D-4B3F-931C-4A8A06B75B2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54442" y="1635632"/>
            <a:ext cx="8883116" cy="4996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207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5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" name="그룹 117">
            <a:extLst>
              <a:ext uri="{FF2B5EF4-FFF2-40B4-BE49-F238E27FC236}">
                <a16:creationId xmlns:a16="http://schemas.microsoft.com/office/drawing/2014/main" id="{DE4E7C4B-CDBE-4954-9EC7-D5A56D715004}"/>
              </a:ext>
            </a:extLst>
          </p:cNvPr>
          <p:cNvGrpSpPr/>
          <p:nvPr/>
        </p:nvGrpSpPr>
        <p:grpSpPr>
          <a:xfrm>
            <a:off x="0" y="0"/>
            <a:ext cx="12192000" cy="983635"/>
            <a:chOff x="0" y="0"/>
            <a:chExt cx="12192000" cy="1036320"/>
          </a:xfrm>
        </p:grpSpPr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F8193282-9B77-4AC6-9040-821B7FC816C4}"/>
                </a:ext>
              </a:extLst>
            </p:cNvPr>
            <p:cNvSpPr/>
            <p:nvPr/>
          </p:nvSpPr>
          <p:spPr>
            <a:xfrm>
              <a:off x="0" y="0"/>
              <a:ext cx="12192000" cy="1036320"/>
            </a:xfrm>
            <a:prstGeom prst="rect">
              <a:avLst/>
            </a:prstGeom>
            <a:solidFill>
              <a:srgbClr val="0085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21" name="그림 120">
              <a:extLst>
                <a:ext uri="{FF2B5EF4-FFF2-40B4-BE49-F238E27FC236}">
                  <a16:creationId xmlns:a16="http://schemas.microsoft.com/office/drawing/2014/main" id="{F35E548D-2A96-40FA-A2A4-E43AA6E855B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7284" r="12734" b="5451"/>
            <a:stretch/>
          </p:blipFill>
          <p:spPr>
            <a:xfrm>
              <a:off x="9936480" y="0"/>
              <a:ext cx="2255520" cy="1036320"/>
            </a:xfrm>
            <a:prstGeom prst="rect">
              <a:avLst/>
            </a:prstGeom>
          </p:spPr>
        </p:pic>
      </p:grpSp>
      <p:sp>
        <p:nvSpPr>
          <p:cNvPr id="5" name="슬라이드 번호 개체 틀 2">
            <a:extLst>
              <a:ext uri="{FF2B5EF4-FFF2-40B4-BE49-F238E27FC236}">
                <a16:creationId xmlns:a16="http://schemas.microsoft.com/office/drawing/2014/main" id="{2588A958-2AAE-4720-ACC1-FD9F4D52C5C0}"/>
              </a:ext>
            </a:extLst>
          </p:cNvPr>
          <p:cNvSpPr txBox="1">
            <a:spLocks/>
          </p:cNvSpPr>
          <p:nvPr/>
        </p:nvSpPr>
        <p:spPr>
          <a:xfrm>
            <a:off x="9355123" y="75501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7C35AA06-5F22-4BC2-B40C-D07DE322E8DE}" type="slidenum">
              <a:rPr lang="ko-KR" altLang="en-US" sz="1200" smtClean="0">
                <a:latin typeface="나눔고딕OTF" panose="020D0604000000000000" pitchFamily="34" charset="-127"/>
                <a:ea typeface="나눔고딕OTF" panose="020D0604000000000000" pitchFamily="34" charset="-127"/>
              </a:rPr>
              <a:pPr algn="r"/>
              <a:t>16</a:t>
            </a:fld>
            <a:endParaRPr lang="ko-KR" altLang="en-US" sz="120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122" name="제목 1">
            <a:extLst>
              <a:ext uri="{FF2B5EF4-FFF2-40B4-BE49-F238E27FC236}">
                <a16:creationId xmlns:a16="http://schemas.microsoft.com/office/drawing/2014/main" id="{403C2D92-BEA2-4FCC-BABE-6C3AEC82B0B4}"/>
              </a:ext>
            </a:extLst>
          </p:cNvPr>
          <p:cNvSpPr txBox="1">
            <a:spLocks/>
          </p:cNvSpPr>
          <p:nvPr/>
        </p:nvSpPr>
        <p:spPr>
          <a:xfrm>
            <a:off x="219384" y="53659"/>
            <a:ext cx="7095816" cy="885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b="1" dirty="0">
                <a:solidFill>
                  <a:schemeClr val="bg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LEARNED LESSON</a:t>
            </a:r>
            <a:endParaRPr lang="ko-KR" altLang="en-US" sz="3600" b="1" dirty="0">
              <a:solidFill>
                <a:schemeClr val="bg1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grpSp>
        <p:nvGrpSpPr>
          <p:cNvPr id="80" name="Group 99">
            <a:extLst>
              <a:ext uri="{FF2B5EF4-FFF2-40B4-BE49-F238E27FC236}">
                <a16:creationId xmlns:a16="http://schemas.microsoft.com/office/drawing/2014/main" id="{2631F48F-C08E-4514-A023-D6B0CE13CC19}"/>
              </a:ext>
            </a:extLst>
          </p:cNvPr>
          <p:cNvGrpSpPr/>
          <p:nvPr/>
        </p:nvGrpSpPr>
        <p:grpSpPr>
          <a:xfrm>
            <a:off x="4923551" y="3169291"/>
            <a:ext cx="2344897" cy="1839186"/>
            <a:chOff x="3741176" y="2237322"/>
            <a:chExt cx="4709648" cy="3723835"/>
          </a:xfrm>
        </p:grpSpPr>
        <p:grpSp>
          <p:nvGrpSpPr>
            <p:cNvPr id="81" name="Group 89">
              <a:extLst>
                <a:ext uri="{FF2B5EF4-FFF2-40B4-BE49-F238E27FC236}">
                  <a16:creationId xmlns:a16="http://schemas.microsoft.com/office/drawing/2014/main" id="{D34DDEF0-BBE6-4A76-8850-A08C5F24282F}"/>
                </a:ext>
              </a:extLst>
            </p:cNvPr>
            <p:cNvGrpSpPr/>
            <p:nvPr/>
          </p:nvGrpSpPr>
          <p:grpSpPr>
            <a:xfrm>
              <a:off x="3741176" y="2237322"/>
              <a:ext cx="4709648" cy="3723835"/>
              <a:chOff x="2228055" y="1971102"/>
              <a:chExt cx="4575969" cy="3618138"/>
            </a:xfrm>
          </p:grpSpPr>
          <p:sp>
            <p:nvSpPr>
              <p:cNvPr id="85" name="Freeform 18">
                <a:extLst>
                  <a:ext uri="{FF2B5EF4-FFF2-40B4-BE49-F238E27FC236}">
                    <a16:creationId xmlns:a16="http://schemas.microsoft.com/office/drawing/2014/main" id="{C3F244CD-2A3A-4388-972B-51FC774292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28055" y="1971102"/>
                <a:ext cx="3243960" cy="3618138"/>
              </a:xfrm>
              <a:custGeom>
                <a:avLst/>
                <a:gdLst/>
                <a:ahLst/>
                <a:cxnLst/>
                <a:rect l="l" t="t" r="r" b="b"/>
                <a:pathLst>
                  <a:path w="3243960" h="3618138">
                    <a:moveTo>
                      <a:pt x="1764407" y="0"/>
                    </a:moveTo>
                    <a:lnTo>
                      <a:pt x="1913381" y="1203"/>
                    </a:lnTo>
                    <a:lnTo>
                      <a:pt x="2053042" y="12022"/>
                    </a:lnTo>
                    <a:lnTo>
                      <a:pt x="2185723" y="30056"/>
                    </a:lnTo>
                    <a:lnTo>
                      <a:pt x="2312583" y="56506"/>
                    </a:lnTo>
                    <a:lnTo>
                      <a:pt x="2433624" y="88967"/>
                    </a:lnTo>
                    <a:lnTo>
                      <a:pt x="2545354" y="131046"/>
                    </a:lnTo>
                    <a:lnTo>
                      <a:pt x="2653593" y="176731"/>
                    </a:lnTo>
                    <a:lnTo>
                      <a:pt x="2752521" y="230833"/>
                    </a:lnTo>
                    <a:lnTo>
                      <a:pt x="2763561" y="238103"/>
                    </a:lnTo>
                    <a:lnTo>
                      <a:pt x="2764776" y="236609"/>
                    </a:lnTo>
                    <a:cubicBezTo>
                      <a:pt x="3318761" y="687035"/>
                      <a:pt x="3404939" y="1500322"/>
                      <a:pt x="2957653" y="2056846"/>
                    </a:cubicBezTo>
                    <a:lnTo>
                      <a:pt x="2794867" y="1926012"/>
                    </a:lnTo>
                    <a:cubicBezTo>
                      <a:pt x="3170184" y="1459033"/>
                      <a:pt x="3097872" y="776605"/>
                      <a:pt x="2633024" y="398652"/>
                    </a:cubicBezTo>
                    <a:lnTo>
                      <a:pt x="2635535" y="395564"/>
                    </a:lnTo>
                    <a:cubicBezTo>
                      <a:pt x="2458856" y="294299"/>
                      <a:pt x="2250796" y="159602"/>
                      <a:pt x="1912553" y="162771"/>
                    </a:cubicBezTo>
                    <a:cubicBezTo>
                      <a:pt x="1018501" y="171149"/>
                      <a:pt x="651082" y="745769"/>
                      <a:pt x="651082" y="1464934"/>
                    </a:cubicBezTo>
                    <a:cubicBezTo>
                      <a:pt x="651082" y="2065638"/>
                      <a:pt x="1045124" y="2571338"/>
                      <a:pt x="1581345" y="2720212"/>
                    </a:cubicBezTo>
                    <a:cubicBezTo>
                      <a:pt x="2189761" y="2865156"/>
                      <a:pt x="2916596" y="3085457"/>
                      <a:pt x="3019039" y="3381117"/>
                    </a:cubicBezTo>
                    <a:lnTo>
                      <a:pt x="3030682" y="3420409"/>
                    </a:lnTo>
                    <a:lnTo>
                      <a:pt x="3049304" y="3486532"/>
                    </a:lnTo>
                    <a:lnTo>
                      <a:pt x="3067926" y="3553859"/>
                    </a:lnTo>
                    <a:lnTo>
                      <a:pt x="3088874" y="3615173"/>
                    </a:lnTo>
                    <a:lnTo>
                      <a:pt x="3090086" y="3618138"/>
                    </a:lnTo>
                    <a:lnTo>
                      <a:pt x="1487028" y="3618138"/>
                    </a:lnTo>
                    <a:lnTo>
                      <a:pt x="1482754" y="3594736"/>
                    </a:lnTo>
                    <a:lnTo>
                      <a:pt x="1471115" y="3529813"/>
                    </a:lnTo>
                    <a:lnTo>
                      <a:pt x="1458312" y="3466094"/>
                    </a:lnTo>
                    <a:lnTo>
                      <a:pt x="1443182" y="3404780"/>
                    </a:lnTo>
                    <a:lnTo>
                      <a:pt x="1428052" y="3345869"/>
                    </a:lnTo>
                    <a:lnTo>
                      <a:pt x="1409430" y="3294173"/>
                    </a:lnTo>
                    <a:lnTo>
                      <a:pt x="1389645" y="3249689"/>
                    </a:lnTo>
                    <a:lnTo>
                      <a:pt x="1368696" y="3214824"/>
                    </a:lnTo>
                    <a:lnTo>
                      <a:pt x="1345419" y="3193183"/>
                    </a:lnTo>
                    <a:lnTo>
                      <a:pt x="1319814" y="3182363"/>
                    </a:lnTo>
                    <a:lnTo>
                      <a:pt x="1290717" y="3177554"/>
                    </a:lnTo>
                    <a:lnTo>
                      <a:pt x="1256965" y="3179958"/>
                    </a:lnTo>
                    <a:lnTo>
                      <a:pt x="1223213" y="3184767"/>
                    </a:lnTo>
                    <a:lnTo>
                      <a:pt x="1191790" y="3193183"/>
                    </a:lnTo>
                    <a:lnTo>
                      <a:pt x="1161529" y="3201598"/>
                    </a:lnTo>
                    <a:lnTo>
                      <a:pt x="1133597" y="3210015"/>
                    </a:lnTo>
                    <a:lnTo>
                      <a:pt x="1112647" y="3217228"/>
                    </a:lnTo>
                    <a:lnTo>
                      <a:pt x="1062602" y="3234059"/>
                    </a:lnTo>
                    <a:lnTo>
                      <a:pt x="1005573" y="3249689"/>
                    </a:lnTo>
                    <a:lnTo>
                      <a:pt x="941560" y="3262914"/>
                    </a:lnTo>
                    <a:lnTo>
                      <a:pt x="874056" y="3271330"/>
                    </a:lnTo>
                    <a:lnTo>
                      <a:pt x="806552" y="3278543"/>
                    </a:lnTo>
                    <a:lnTo>
                      <a:pt x="737886" y="3280948"/>
                    </a:lnTo>
                    <a:lnTo>
                      <a:pt x="672709" y="3276139"/>
                    </a:lnTo>
                    <a:lnTo>
                      <a:pt x="611025" y="3265318"/>
                    </a:lnTo>
                    <a:lnTo>
                      <a:pt x="577273" y="3256902"/>
                    </a:lnTo>
                    <a:lnTo>
                      <a:pt x="543521" y="3241274"/>
                    </a:lnTo>
                    <a:lnTo>
                      <a:pt x="509769" y="3223240"/>
                    </a:lnTo>
                    <a:lnTo>
                      <a:pt x="480674" y="3201598"/>
                    </a:lnTo>
                    <a:lnTo>
                      <a:pt x="450413" y="3175149"/>
                    </a:lnTo>
                    <a:lnTo>
                      <a:pt x="427136" y="3147498"/>
                    </a:lnTo>
                    <a:lnTo>
                      <a:pt x="410841" y="3112633"/>
                    </a:lnTo>
                    <a:lnTo>
                      <a:pt x="398039" y="3072958"/>
                    </a:lnTo>
                    <a:lnTo>
                      <a:pt x="393384" y="3029676"/>
                    </a:lnTo>
                    <a:lnTo>
                      <a:pt x="398039" y="2981586"/>
                    </a:lnTo>
                    <a:lnTo>
                      <a:pt x="403859" y="2947924"/>
                    </a:lnTo>
                    <a:lnTo>
                      <a:pt x="412006" y="2910653"/>
                    </a:lnTo>
                    <a:lnTo>
                      <a:pt x="421316" y="2872182"/>
                    </a:lnTo>
                    <a:lnTo>
                      <a:pt x="424808" y="2834911"/>
                    </a:lnTo>
                    <a:lnTo>
                      <a:pt x="424808" y="2795237"/>
                    </a:lnTo>
                    <a:lnTo>
                      <a:pt x="414333" y="2760372"/>
                    </a:lnTo>
                    <a:lnTo>
                      <a:pt x="403859" y="2741136"/>
                    </a:lnTo>
                    <a:lnTo>
                      <a:pt x="385236" y="2723102"/>
                    </a:lnTo>
                    <a:lnTo>
                      <a:pt x="365452" y="2709877"/>
                    </a:lnTo>
                    <a:lnTo>
                      <a:pt x="344502" y="2699057"/>
                    </a:lnTo>
                    <a:lnTo>
                      <a:pt x="323552" y="2683427"/>
                    </a:lnTo>
                    <a:lnTo>
                      <a:pt x="307259" y="2666596"/>
                    </a:lnTo>
                    <a:lnTo>
                      <a:pt x="294455" y="2644956"/>
                    </a:lnTo>
                    <a:lnTo>
                      <a:pt x="289800" y="2620911"/>
                    </a:lnTo>
                    <a:lnTo>
                      <a:pt x="292128" y="2596866"/>
                    </a:lnTo>
                    <a:lnTo>
                      <a:pt x="300275" y="2574023"/>
                    </a:lnTo>
                    <a:lnTo>
                      <a:pt x="310750" y="2554786"/>
                    </a:lnTo>
                    <a:lnTo>
                      <a:pt x="317733" y="2535551"/>
                    </a:lnTo>
                    <a:lnTo>
                      <a:pt x="283982" y="2511505"/>
                    </a:lnTo>
                    <a:lnTo>
                      <a:pt x="260703" y="2487461"/>
                    </a:lnTo>
                    <a:lnTo>
                      <a:pt x="247901" y="2463416"/>
                    </a:lnTo>
                    <a:lnTo>
                      <a:pt x="245574" y="2436966"/>
                    </a:lnTo>
                    <a:lnTo>
                      <a:pt x="249066" y="2412922"/>
                    </a:lnTo>
                    <a:lnTo>
                      <a:pt x="258376" y="2386471"/>
                    </a:lnTo>
                    <a:lnTo>
                      <a:pt x="271178" y="2360023"/>
                    </a:lnTo>
                    <a:lnTo>
                      <a:pt x="285145" y="2333572"/>
                    </a:lnTo>
                    <a:lnTo>
                      <a:pt x="297948" y="2305921"/>
                    </a:lnTo>
                    <a:lnTo>
                      <a:pt x="310750" y="2279471"/>
                    </a:lnTo>
                    <a:lnTo>
                      <a:pt x="317733" y="2250617"/>
                    </a:lnTo>
                    <a:lnTo>
                      <a:pt x="294455" y="2228976"/>
                    </a:lnTo>
                    <a:lnTo>
                      <a:pt x="261868" y="2212145"/>
                    </a:lnTo>
                    <a:lnTo>
                      <a:pt x="225789" y="2196515"/>
                    </a:lnTo>
                    <a:lnTo>
                      <a:pt x="188545" y="2183290"/>
                    </a:lnTo>
                    <a:lnTo>
                      <a:pt x="150138" y="2170066"/>
                    </a:lnTo>
                    <a:lnTo>
                      <a:pt x="111731" y="2156841"/>
                    </a:lnTo>
                    <a:lnTo>
                      <a:pt x="75651" y="2141212"/>
                    </a:lnTo>
                    <a:lnTo>
                      <a:pt x="46554" y="2124381"/>
                    </a:lnTo>
                    <a:lnTo>
                      <a:pt x="20950" y="2100335"/>
                    </a:lnTo>
                    <a:lnTo>
                      <a:pt x="5820" y="2071482"/>
                    </a:lnTo>
                    <a:lnTo>
                      <a:pt x="0" y="2041425"/>
                    </a:lnTo>
                    <a:lnTo>
                      <a:pt x="4656" y="2012571"/>
                    </a:lnTo>
                    <a:lnTo>
                      <a:pt x="15130" y="1986122"/>
                    </a:lnTo>
                    <a:lnTo>
                      <a:pt x="31424" y="1964481"/>
                    </a:lnTo>
                    <a:lnTo>
                      <a:pt x="51209" y="1942841"/>
                    </a:lnTo>
                    <a:lnTo>
                      <a:pt x="69831" y="1924807"/>
                    </a:lnTo>
                    <a:lnTo>
                      <a:pt x="84961" y="1910380"/>
                    </a:lnTo>
                    <a:lnTo>
                      <a:pt x="129188" y="1857481"/>
                    </a:lnTo>
                    <a:lnTo>
                      <a:pt x="175742" y="1809391"/>
                    </a:lnTo>
                    <a:lnTo>
                      <a:pt x="222297" y="1761301"/>
                    </a:lnTo>
                    <a:lnTo>
                      <a:pt x="266523" y="1708402"/>
                    </a:lnTo>
                    <a:lnTo>
                      <a:pt x="308423" y="1656704"/>
                    </a:lnTo>
                    <a:lnTo>
                      <a:pt x="346829" y="1597795"/>
                    </a:lnTo>
                    <a:lnTo>
                      <a:pt x="378254" y="1534075"/>
                    </a:lnTo>
                    <a:lnTo>
                      <a:pt x="395711" y="1481176"/>
                    </a:lnTo>
                    <a:lnTo>
                      <a:pt x="401531" y="1429479"/>
                    </a:lnTo>
                    <a:lnTo>
                      <a:pt x="401531" y="1374175"/>
                    </a:lnTo>
                    <a:cubicBezTo>
                      <a:pt x="401143" y="1354538"/>
                      <a:pt x="400754" y="1334901"/>
                      <a:pt x="400367" y="1315264"/>
                    </a:cubicBezTo>
                    <a:lnTo>
                      <a:pt x="398039" y="1256355"/>
                    </a:lnTo>
                    <a:lnTo>
                      <a:pt x="400367" y="1192635"/>
                    </a:lnTo>
                    <a:lnTo>
                      <a:pt x="406186" y="1125309"/>
                    </a:lnTo>
                    <a:lnTo>
                      <a:pt x="471362" y="847589"/>
                    </a:lnTo>
                    <a:lnTo>
                      <a:pt x="512097" y="746600"/>
                    </a:lnTo>
                    <a:lnTo>
                      <a:pt x="560979" y="652824"/>
                    </a:lnTo>
                    <a:lnTo>
                      <a:pt x="618008" y="565059"/>
                    </a:lnTo>
                    <a:lnTo>
                      <a:pt x="683184" y="482103"/>
                    </a:lnTo>
                    <a:lnTo>
                      <a:pt x="755343" y="406361"/>
                    </a:lnTo>
                    <a:lnTo>
                      <a:pt x="833322" y="336631"/>
                    </a:lnTo>
                    <a:lnTo>
                      <a:pt x="918283" y="272912"/>
                    </a:lnTo>
                    <a:lnTo>
                      <a:pt x="1006736" y="216405"/>
                    </a:lnTo>
                    <a:lnTo>
                      <a:pt x="1102172" y="165911"/>
                    </a:lnTo>
                    <a:lnTo>
                      <a:pt x="1199936" y="123832"/>
                    </a:lnTo>
                    <a:lnTo>
                      <a:pt x="1298864" y="86563"/>
                    </a:lnTo>
                    <a:lnTo>
                      <a:pt x="1631727" y="10821"/>
                    </a:lnTo>
                    <a:close/>
                  </a:path>
                </a:pathLst>
              </a:custGeom>
              <a:solidFill>
                <a:srgbClr val="1FFBFD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400" dirty="0"/>
              </a:p>
            </p:txBody>
          </p:sp>
          <p:grpSp>
            <p:nvGrpSpPr>
              <p:cNvPr id="86" name="Group 91">
                <a:extLst>
                  <a:ext uri="{FF2B5EF4-FFF2-40B4-BE49-F238E27FC236}">
                    <a16:creationId xmlns:a16="http://schemas.microsoft.com/office/drawing/2014/main" id="{A1EDF4E0-0350-44FC-9790-39B15FBA3332}"/>
                  </a:ext>
                </a:extLst>
              </p:cNvPr>
              <p:cNvGrpSpPr/>
              <p:nvPr/>
            </p:nvGrpSpPr>
            <p:grpSpPr>
              <a:xfrm>
                <a:off x="4023554" y="4019367"/>
                <a:ext cx="1008112" cy="734938"/>
                <a:chOff x="3509379" y="4293096"/>
                <a:chExt cx="1008112" cy="734938"/>
              </a:xfrm>
            </p:grpSpPr>
            <p:sp>
              <p:nvSpPr>
                <p:cNvPr id="88" name="Rounded Rectangle 10">
                  <a:extLst>
                    <a:ext uri="{FF2B5EF4-FFF2-40B4-BE49-F238E27FC236}">
                      <a16:creationId xmlns:a16="http://schemas.microsoft.com/office/drawing/2014/main" id="{F2BAD5DA-AA85-4B2B-A821-CE77DB255D7B}"/>
                    </a:ext>
                  </a:extLst>
                </p:cNvPr>
                <p:cNvSpPr/>
                <p:nvPr/>
              </p:nvSpPr>
              <p:spPr>
                <a:xfrm>
                  <a:off x="3509379" y="4293096"/>
                  <a:ext cx="1008112" cy="18000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307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89" name="Rounded Rectangle 13">
                  <a:extLst>
                    <a:ext uri="{FF2B5EF4-FFF2-40B4-BE49-F238E27FC236}">
                      <a16:creationId xmlns:a16="http://schemas.microsoft.com/office/drawing/2014/main" id="{42207079-8FFC-4C86-89B4-32267E7FE680}"/>
                    </a:ext>
                  </a:extLst>
                </p:cNvPr>
                <p:cNvSpPr/>
                <p:nvPr/>
              </p:nvSpPr>
              <p:spPr>
                <a:xfrm>
                  <a:off x="3581435" y="4537695"/>
                  <a:ext cx="864000" cy="18000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307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  <p:sp>
              <p:nvSpPr>
                <p:cNvPr id="90" name="Chord 95">
                  <a:extLst>
                    <a:ext uri="{FF2B5EF4-FFF2-40B4-BE49-F238E27FC236}">
                      <a16:creationId xmlns:a16="http://schemas.microsoft.com/office/drawing/2014/main" id="{77015A36-7DFB-44F5-903B-DD55343EED4D}"/>
                    </a:ext>
                  </a:extLst>
                </p:cNvPr>
                <p:cNvSpPr/>
                <p:nvPr/>
              </p:nvSpPr>
              <p:spPr>
                <a:xfrm>
                  <a:off x="3766973" y="4535109"/>
                  <a:ext cx="492925" cy="492925"/>
                </a:xfrm>
                <a:prstGeom prst="chord">
                  <a:avLst>
                    <a:gd name="adj1" fmla="val 21471232"/>
                    <a:gd name="adj2" fmla="val 10878117"/>
                  </a:avLst>
                </a:prstGeom>
                <a:solidFill>
                  <a:srgbClr val="00307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400"/>
                </a:p>
              </p:txBody>
            </p:sp>
          </p:grpSp>
          <p:sp>
            <p:nvSpPr>
              <p:cNvPr id="87" name="Freeform 18">
                <a:extLst>
                  <a:ext uri="{FF2B5EF4-FFF2-40B4-BE49-F238E27FC236}">
                    <a16:creationId xmlns:a16="http://schemas.microsoft.com/office/drawing/2014/main" id="{3FDFEE97-64D2-4DDC-86EE-772DF341119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560064" y="1971102"/>
                <a:ext cx="3243960" cy="3618138"/>
              </a:xfrm>
              <a:custGeom>
                <a:avLst/>
                <a:gdLst/>
                <a:ahLst/>
                <a:cxnLst/>
                <a:rect l="l" t="t" r="r" b="b"/>
                <a:pathLst>
                  <a:path w="3243960" h="3618138">
                    <a:moveTo>
                      <a:pt x="1764407" y="0"/>
                    </a:moveTo>
                    <a:lnTo>
                      <a:pt x="1631727" y="10821"/>
                    </a:lnTo>
                    <a:lnTo>
                      <a:pt x="1298864" y="86563"/>
                    </a:lnTo>
                    <a:lnTo>
                      <a:pt x="1199936" y="123832"/>
                    </a:lnTo>
                    <a:lnTo>
                      <a:pt x="1102172" y="165911"/>
                    </a:lnTo>
                    <a:lnTo>
                      <a:pt x="1006736" y="216405"/>
                    </a:lnTo>
                    <a:lnTo>
                      <a:pt x="918283" y="272912"/>
                    </a:lnTo>
                    <a:lnTo>
                      <a:pt x="833322" y="336631"/>
                    </a:lnTo>
                    <a:lnTo>
                      <a:pt x="755343" y="406361"/>
                    </a:lnTo>
                    <a:lnTo>
                      <a:pt x="683184" y="482103"/>
                    </a:lnTo>
                    <a:lnTo>
                      <a:pt x="618008" y="565059"/>
                    </a:lnTo>
                    <a:lnTo>
                      <a:pt x="560979" y="652824"/>
                    </a:lnTo>
                    <a:lnTo>
                      <a:pt x="512097" y="746600"/>
                    </a:lnTo>
                    <a:lnTo>
                      <a:pt x="471362" y="847589"/>
                    </a:lnTo>
                    <a:lnTo>
                      <a:pt x="406186" y="1125309"/>
                    </a:lnTo>
                    <a:lnTo>
                      <a:pt x="400367" y="1192635"/>
                    </a:lnTo>
                    <a:lnTo>
                      <a:pt x="398039" y="1256355"/>
                    </a:lnTo>
                    <a:lnTo>
                      <a:pt x="400367" y="1315264"/>
                    </a:lnTo>
                    <a:cubicBezTo>
                      <a:pt x="400754" y="1334901"/>
                      <a:pt x="401143" y="1354538"/>
                      <a:pt x="401531" y="1374175"/>
                    </a:cubicBezTo>
                    <a:lnTo>
                      <a:pt x="401531" y="1429479"/>
                    </a:lnTo>
                    <a:lnTo>
                      <a:pt x="395711" y="1481176"/>
                    </a:lnTo>
                    <a:lnTo>
                      <a:pt x="378254" y="1534075"/>
                    </a:lnTo>
                    <a:lnTo>
                      <a:pt x="346829" y="1597795"/>
                    </a:lnTo>
                    <a:lnTo>
                      <a:pt x="308423" y="1656704"/>
                    </a:lnTo>
                    <a:lnTo>
                      <a:pt x="266523" y="1708402"/>
                    </a:lnTo>
                    <a:lnTo>
                      <a:pt x="222297" y="1761301"/>
                    </a:lnTo>
                    <a:lnTo>
                      <a:pt x="175742" y="1809391"/>
                    </a:lnTo>
                    <a:lnTo>
                      <a:pt x="129188" y="1857481"/>
                    </a:lnTo>
                    <a:lnTo>
                      <a:pt x="84961" y="1910380"/>
                    </a:lnTo>
                    <a:lnTo>
                      <a:pt x="69831" y="1924807"/>
                    </a:lnTo>
                    <a:lnTo>
                      <a:pt x="51209" y="1942841"/>
                    </a:lnTo>
                    <a:lnTo>
                      <a:pt x="31424" y="1964481"/>
                    </a:lnTo>
                    <a:lnTo>
                      <a:pt x="15130" y="1986122"/>
                    </a:lnTo>
                    <a:lnTo>
                      <a:pt x="4656" y="2012571"/>
                    </a:lnTo>
                    <a:lnTo>
                      <a:pt x="0" y="2041425"/>
                    </a:lnTo>
                    <a:lnTo>
                      <a:pt x="5820" y="2071482"/>
                    </a:lnTo>
                    <a:lnTo>
                      <a:pt x="20950" y="2100335"/>
                    </a:lnTo>
                    <a:lnTo>
                      <a:pt x="46554" y="2124381"/>
                    </a:lnTo>
                    <a:lnTo>
                      <a:pt x="75651" y="2141212"/>
                    </a:lnTo>
                    <a:lnTo>
                      <a:pt x="111731" y="2156841"/>
                    </a:lnTo>
                    <a:lnTo>
                      <a:pt x="150138" y="2170066"/>
                    </a:lnTo>
                    <a:lnTo>
                      <a:pt x="188545" y="2183290"/>
                    </a:lnTo>
                    <a:lnTo>
                      <a:pt x="225789" y="2196515"/>
                    </a:lnTo>
                    <a:lnTo>
                      <a:pt x="261868" y="2212145"/>
                    </a:lnTo>
                    <a:lnTo>
                      <a:pt x="294455" y="2228976"/>
                    </a:lnTo>
                    <a:lnTo>
                      <a:pt x="317733" y="2250617"/>
                    </a:lnTo>
                    <a:lnTo>
                      <a:pt x="310750" y="2279471"/>
                    </a:lnTo>
                    <a:lnTo>
                      <a:pt x="297948" y="2305921"/>
                    </a:lnTo>
                    <a:lnTo>
                      <a:pt x="285145" y="2333572"/>
                    </a:lnTo>
                    <a:lnTo>
                      <a:pt x="271178" y="2360023"/>
                    </a:lnTo>
                    <a:lnTo>
                      <a:pt x="258376" y="2386471"/>
                    </a:lnTo>
                    <a:lnTo>
                      <a:pt x="249066" y="2412922"/>
                    </a:lnTo>
                    <a:lnTo>
                      <a:pt x="245574" y="2436966"/>
                    </a:lnTo>
                    <a:lnTo>
                      <a:pt x="247901" y="2463416"/>
                    </a:lnTo>
                    <a:lnTo>
                      <a:pt x="260703" y="2487461"/>
                    </a:lnTo>
                    <a:lnTo>
                      <a:pt x="283982" y="2511505"/>
                    </a:lnTo>
                    <a:lnTo>
                      <a:pt x="317733" y="2535551"/>
                    </a:lnTo>
                    <a:lnTo>
                      <a:pt x="310750" y="2554786"/>
                    </a:lnTo>
                    <a:lnTo>
                      <a:pt x="300275" y="2574023"/>
                    </a:lnTo>
                    <a:lnTo>
                      <a:pt x="292128" y="2596866"/>
                    </a:lnTo>
                    <a:lnTo>
                      <a:pt x="289800" y="2620911"/>
                    </a:lnTo>
                    <a:lnTo>
                      <a:pt x="294455" y="2644956"/>
                    </a:lnTo>
                    <a:lnTo>
                      <a:pt x="307259" y="2666596"/>
                    </a:lnTo>
                    <a:lnTo>
                      <a:pt x="323552" y="2683427"/>
                    </a:lnTo>
                    <a:lnTo>
                      <a:pt x="344502" y="2699057"/>
                    </a:lnTo>
                    <a:lnTo>
                      <a:pt x="365452" y="2709877"/>
                    </a:lnTo>
                    <a:lnTo>
                      <a:pt x="385236" y="2723102"/>
                    </a:lnTo>
                    <a:lnTo>
                      <a:pt x="403859" y="2741136"/>
                    </a:lnTo>
                    <a:lnTo>
                      <a:pt x="414333" y="2760372"/>
                    </a:lnTo>
                    <a:lnTo>
                      <a:pt x="424808" y="2795237"/>
                    </a:lnTo>
                    <a:lnTo>
                      <a:pt x="424808" y="2834911"/>
                    </a:lnTo>
                    <a:lnTo>
                      <a:pt x="421316" y="2872182"/>
                    </a:lnTo>
                    <a:lnTo>
                      <a:pt x="412006" y="2910653"/>
                    </a:lnTo>
                    <a:lnTo>
                      <a:pt x="403859" y="2947924"/>
                    </a:lnTo>
                    <a:lnTo>
                      <a:pt x="398039" y="2981586"/>
                    </a:lnTo>
                    <a:lnTo>
                      <a:pt x="393384" y="3029676"/>
                    </a:lnTo>
                    <a:lnTo>
                      <a:pt x="398039" y="3072958"/>
                    </a:lnTo>
                    <a:lnTo>
                      <a:pt x="410841" y="3112633"/>
                    </a:lnTo>
                    <a:lnTo>
                      <a:pt x="427136" y="3147498"/>
                    </a:lnTo>
                    <a:lnTo>
                      <a:pt x="450413" y="3175149"/>
                    </a:lnTo>
                    <a:lnTo>
                      <a:pt x="480674" y="3201598"/>
                    </a:lnTo>
                    <a:lnTo>
                      <a:pt x="509769" y="3223240"/>
                    </a:lnTo>
                    <a:lnTo>
                      <a:pt x="543521" y="3241274"/>
                    </a:lnTo>
                    <a:lnTo>
                      <a:pt x="577273" y="3256902"/>
                    </a:lnTo>
                    <a:lnTo>
                      <a:pt x="611025" y="3265318"/>
                    </a:lnTo>
                    <a:lnTo>
                      <a:pt x="672709" y="3276139"/>
                    </a:lnTo>
                    <a:lnTo>
                      <a:pt x="737886" y="3280948"/>
                    </a:lnTo>
                    <a:lnTo>
                      <a:pt x="806552" y="3278543"/>
                    </a:lnTo>
                    <a:lnTo>
                      <a:pt x="874056" y="3271330"/>
                    </a:lnTo>
                    <a:lnTo>
                      <a:pt x="941560" y="3262914"/>
                    </a:lnTo>
                    <a:lnTo>
                      <a:pt x="1005573" y="3249689"/>
                    </a:lnTo>
                    <a:lnTo>
                      <a:pt x="1062602" y="3234059"/>
                    </a:lnTo>
                    <a:lnTo>
                      <a:pt x="1112647" y="3217228"/>
                    </a:lnTo>
                    <a:lnTo>
                      <a:pt x="1133597" y="3210015"/>
                    </a:lnTo>
                    <a:lnTo>
                      <a:pt x="1161529" y="3201598"/>
                    </a:lnTo>
                    <a:lnTo>
                      <a:pt x="1191790" y="3193183"/>
                    </a:lnTo>
                    <a:lnTo>
                      <a:pt x="1223213" y="3184767"/>
                    </a:lnTo>
                    <a:lnTo>
                      <a:pt x="1256965" y="3179958"/>
                    </a:lnTo>
                    <a:lnTo>
                      <a:pt x="1290717" y="3177554"/>
                    </a:lnTo>
                    <a:lnTo>
                      <a:pt x="1319814" y="3182363"/>
                    </a:lnTo>
                    <a:lnTo>
                      <a:pt x="1345419" y="3193183"/>
                    </a:lnTo>
                    <a:lnTo>
                      <a:pt x="1368696" y="3214824"/>
                    </a:lnTo>
                    <a:lnTo>
                      <a:pt x="1389645" y="3249689"/>
                    </a:lnTo>
                    <a:lnTo>
                      <a:pt x="1409430" y="3294173"/>
                    </a:lnTo>
                    <a:lnTo>
                      <a:pt x="1428052" y="3345869"/>
                    </a:lnTo>
                    <a:lnTo>
                      <a:pt x="1443182" y="3404780"/>
                    </a:lnTo>
                    <a:lnTo>
                      <a:pt x="1458312" y="3466094"/>
                    </a:lnTo>
                    <a:lnTo>
                      <a:pt x="1471115" y="3529813"/>
                    </a:lnTo>
                    <a:lnTo>
                      <a:pt x="1482754" y="3594736"/>
                    </a:lnTo>
                    <a:lnTo>
                      <a:pt x="1487029" y="3618138"/>
                    </a:lnTo>
                    <a:lnTo>
                      <a:pt x="3090086" y="3618138"/>
                    </a:lnTo>
                    <a:lnTo>
                      <a:pt x="3088874" y="3615173"/>
                    </a:lnTo>
                    <a:lnTo>
                      <a:pt x="3067926" y="3553859"/>
                    </a:lnTo>
                    <a:lnTo>
                      <a:pt x="3049304" y="3486532"/>
                    </a:lnTo>
                    <a:lnTo>
                      <a:pt x="3030682" y="3420409"/>
                    </a:lnTo>
                    <a:lnTo>
                      <a:pt x="3019039" y="3381117"/>
                    </a:lnTo>
                    <a:cubicBezTo>
                      <a:pt x="2916596" y="3085457"/>
                      <a:pt x="2189761" y="2865156"/>
                      <a:pt x="1581345" y="2720212"/>
                    </a:cubicBezTo>
                    <a:cubicBezTo>
                      <a:pt x="1045124" y="2571338"/>
                      <a:pt x="651082" y="2065638"/>
                      <a:pt x="651082" y="1464934"/>
                    </a:cubicBezTo>
                    <a:cubicBezTo>
                      <a:pt x="651082" y="745769"/>
                      <a:pt x="1018501" y="171149"/>
                      <a:pt x="1912553" y="162771"/>
                    </a:cubicBezTo>
                    <a:cubicBezTo>
                      <a:pt x="2250796" y="159602"/>
                      <a:pt x="2458856" y="294299"/>
                      <a:pt x="2635535" y="395564"/>
                    </a:cubicBezTo>
                    <a:lnTo>
                      <a:pt x="2633024" y="398652"/>
                    </a:lnTo>
                    <a:cubicBezTo>
                      <a:pt x="3097872" y="776605"/>
                      <a:pt x="3170184" y="1459033"/>
                      <a:pt x="2794867" y="1926012"/>
                    </a:cubicBezTo>
                    <a:lnTo>
                      <a:pt x="2957653" y="2056846"/>
                    </a:lnTo>
                    <a:cubicBezTo>
                      <a:pt x="3404939" y="1500322"/>
                      <a:pt x="3318761" y="687035"/>
                      <a:pt x="2764776" y="236609"/>
                    </a:cubicBezTo>
                    <a:lnTo>
                      <a:pt x="2763561" y="238103"/>
                    </a:lnTo>
                    <a:lnTo>
                      <a:pt x="2752521" y="230833"/>
                    </a:lnTo>
                    <a:lnTo>
                      <a:pt x="2653593" y="176731"/>
                    </a:lnTo>
                    <a:lnTo>
                      <a:pt x="2545354" y="131046"/>
                    </a:lnTo>
                    <a:lnTo>
                      <a:pt x="2433624" y="88967"/>
                    </a:lnTo>
                    <a:lnTo>
                      <a:pt x="2312583" y="56506"/>
                    </a:lnTo>
                    <a:lnTo>
                      <a:pt x="2185723" y="30056"/>
                    </a:lnTo>
                    <a:lnTo>
                      <a:pt x="2053042" y="12022"/>
                    </a:lnTo>
                    <a:lnTo>
                      <a:pt x="1913381" y="1203"/>
                    </a:lnTo>
                    <a:close/>
                  </a:path>
                </a:pathLst>
              </a:custGeom>
              <a:solidFill>
                <a:srgbClr val="125AC4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400" dirty="0"/>
              </a:p>
            </p:txBody>
          </p:sp>
        </p:grpSp>
        <p:grpSp>
          <p:nvGrpSpPr>
            <p:cNvPr id="82" name="Graphic 33">
              <a:extLst>
                <a:ext uri="{FF2B5EF4-FFF2-40B4-BE49-F238E27FC236}">
                  <a16:creationId xmlns:a16="http://schemas.microsoft.com/office/drawing/2014/main" id="{436C3A90-DA04-4F4E-8CD6-E04C101E29A8}"/>
                </a:ext>
              </a:extLst>
            </p:cNvPr>
            <p:cNvGrpSpPr/>
            <p:nvPr/>
          </p:nvGrpSpPr>
          <p:grpSpPr>
            <a:xfrm>
              <a:off x="5396784" y="2909081"/>
              <a:ext cx="1364502" cy="1261798"/>
              <a:chOff x="7424910" y="2405641"/>
              <a:chExt cx="1771650" cy="1638300"/>
            </a:xfrm>
            <a:solidFill>
              <a:schemeClr val="accent2"/>
            </a:solidFill>
          </p:grpSpPr>
          <p:sp>
            <p:nvSpPr>
              <p:cNvPr id="83" name="Freeform: Shape 97">
                <a:extLst>
                  <a:ext uri="{FF2B5EF4-FFF2-40B4-BE49-F238E27FC236}">
                    <a16:creationId xmlns:a16="http://schemas.microsoft.com/office/drawing/2014/main" id="{3AB68422-1C30-42D0-BC1D-31BC35DC4559}"/>
                  </a:ext>
                </a:extLst>
              </p:cNvPr>
              <p:cNvSpPr/>
              <p:nvPr/>
            </p:nvSpPr>
            <p:spPr>
              <a:xfrm>
                <a:off x="7417766" y="2398092"/>
                <a:ext cx="885825" cy="1647825"/>
              </a:xfrm>
              <a:custGeom>
                <a:avLst/>
                <a:gdLst>
                  <a:gd name="connsiteX0" fmla="*/ 749141 w 885825"/>
                  <a:gd name="connsiteY0" fmla="*/ 1281042 h 1647825"/>
                  <a:gd name="connsiteX1" fmla="*/ 858679 w 885825"/>
                  <a:gd name="connsiteY1" fmla="*/ 1312474 h 1647825"/>
                  <a:gd name="connsiteX2" fmla="*/ 858679 w 885825"/>
                  <a:gd name="connsiteY2" fmla="*/ 1287709 h 1647825"/>
                  <a:gd name="connsiteX3" fmla="*/ 861536 w 885825"/>
                  <a:gd name="connsiteY3" fmla="*/ 1006722 h 1647825"/>
                  <a:gd name="connsiteX4" fmla="*/ 855821 w 885825"/>
                  <a:gd name="connsiteY4" fmla="*/ 975289 h 1647825"/>
                  <a:gd name="connsiteX5" fmla="*/ 791051 w 885825"/>
                  <a:gd name="connsiteY5" fmla="*/ 885754 h 1647825"/>
                  <a:gd name="connsiteX6" fmla="*/ 770096 w 885825"/>
                  <a:gd name="connsiteY6" fmla="*/ 880039 h 1647825"/>
                  <a:gd name="connsiteX7" fmla="*/ 745331 w 885825"/>
                  <a:gd name="connsiteY7" fmla="*/ 880039 h 1647825"/>
                  <a:gd name="connsiteX8" fmla="*/ 718661 w 885825"/>
                  <a:gd name="connsiteY8" fmla="*/ 884802 h 1647825"/>
                  <a:gd name="connsiteX9" fmla="*/ 630079 w 885825"/>
                  <a:gd name="connsiteY9" fmla="*/ 1042917 h 1647825"/>
                  <a:gd name="connsiteX10" fmla="*/ 618649 w 885825"/>
                  <a:gd name="connsiteY10" fmla="*/ 1060062 h 1647825"/>
                  <a:gd name="connsiteX11" fmla="*/ 604361 w 885825"/>
                  <a:gd name="connsiteY11" fmla="*/ 1049584 h 1647825"/>
                  <a:gd name="connsiteX12" fmla="*/ 711041 w 885825"/>
                  <a:gd name="connsiteY12" fmla="*/ 859084 h 1647825"/>
                  <a:gd name="connsiteX13" fmla="*/ 737711 w 885825"/>
                  <a:gd name="connsiteY13" fmla="*/ 854322 h 1647825"/>
                  <a:gd name="connsiteX14" fmla="*/ 768191 w 885825"/>
                  <a:gd name="connsiteY14" fmla="*/ 857179 h 1647825"/>
                  <a:gd name="connsiteX15" fmla="*/ 846296 w 885825"/>
                  <a:gd name="connsiteY15" fmla="*/ 891469 h 1647825"/>
                  <a:gd name="connsiteX16" fmla="*/ 855821 w 885825"/>
                  <a:gd name="connsiteY16" fmla="*/ 707637 h 1647825"/>
                  <a:gd name="connsiteX17" fmla="*/ 856774 w 885825"/>
                  <a:gd name="connsiteY17" fmla="*/ 681919 h 1647825"/>
                  <a:gd name="connsiteX18" fmla="*/ 863441 w 885825"/>
                  <a:gd name="connsiteY18" fmla="*/ 650487 h 1647825"/>
                  <a:gd name="connsiteX19" fmla="*/ 868204 w 885825"/>
                  <a:gd name="connsiteY19" fmla="*/ 619054 h 1647825"/>
                  <a:gd name="connsiteX20" fmla="*/ 856774 w 885825"/>
                  <a:gd name="connsiteY20" fmla="*/ 311397 h 1647825"/>
                  <a:gd name="connsiteX21" fmla="*/ 856774 w 885825"/>
                  <a:gd name="connsiteY21" fmla="*/ 280917 h 1647825"/>
                  <a:gd name="connsiteX22" fmla="*/ 856774 w 885825"/>
                  <a:gd name="connsiteY22" fmla="*/ 220909 h 1647825"/>
                  <a:gd name="connsiteX23" fmla="*/ 854869 w 885825"/>
                  <a:gd name="connsiteY23" fmla="*/ 221862 h 1647825"/>
                  <a:gd name="connsiteX24" fmla="*/ 776764 w 885825"/>
                  <a:gd name="connsiteY24" fmla="*/ 71367 h 1647825"/>
                  <a:gd name="connsiteX25" fmla="*/ 750094 w 885825"/>
                  <a:gd name="connsiteY25" fmla="*/ 50412 h 1647825"/>
                  <a:gd name="connsiteX26" fmla="*/ 656749 w 885825"/>
                  <a:gd name="connsiteY26" fmla="*/ 12312 h 1647825"/>
                  <a:gd name="connsiteX27" fmla="*/ 623411 w 885825"/>
                  <a:gd name="connsiteY27" fmla="*/ 8502 h 1647825"/>
                  <a:gd name="connsiteX28" fmla="*/ 391954 w 885825"/>
                  <a:gd name="connsiteY28" fmla="*/ 227577 h 1647825"/>
                  <a:gd name="connsiteX29" fmla="*/ 405289 w 885825"/>
                  <a:gd name="connsiteY29" fmla="*/ 253294 h 1647825"/>
                  <a:gd name="connsiteX30" fmla="*/ 520541 w 885825"/>
                  <a:gd name="connsiteY30" fmla="*/ 332352 h 1647825"/>
                  <a:gd name="connsiteX31" fmla="*/ 551021 w 885825"/>
                  <a:gd name="connsiteY31" fmla="*/ 335209 h 1647825"/>
                  <a:gd name="connsiteX32" fmla="*/ 718661 w 885825"/>
                  <a:gd name="connsiteY32" fmla="*/ 198049 h 1647825"/>
                  <a:gd name="connsiteX33" fmla="*/ 722471 w 885825"/>
                  <a:gd name="connsiteY33" fmla="*/ 163759 h 1647825"/>
                  <a:gd name="connsiteX34" fmla="*/ 743426 w 885825"/>
                  <a:gd name="connsiteY34" fmla="*/ 146614 h 1647825"/>
                  <a:gd name="connsiteX35" fmla="*/ 758666 w 885825"/>
                  <a:gd name="connsiteY35" fmla="*/ 164712 h 1647825"/>
                  <a:gd name="connsiteX36" fmla="*/ 635794 w 885825"/>
                  <a:gd name="connsiteY36" fmla="*/ 353307 h 1647825"/>
                  <a:gd name="connsiteX37" fmla="*/ 708184 w 885825"/>
                  <a:gd name="connsiteY37" fmla="*/ 407599 h 1647825"/>
                  <a:gd name="connsiteX38" fmla="*/ 726281 w 885825"/>
                  <a:gd name="connsiteY38" fmla="*/ 432364 h 1647825"/>
                  <a:gd name="connsiteX39" fmla="*/ 757714 w 885825"/>
                  <a:gd name="connsiteY39" fmla="*/ 584764 h 1647825"/>
                  <a:gd name="connsiteX40" fmla="*/ 751046 w 885825"/>
                  <a:gd name="connsiteY40" fmla="*/ 611434 h 1647825"/>
                  <a:gd name="connsiteX41" fmla="*/ 741521 w 885825"/>
                  <a:gd name="connsiteY41" fmla="*/ 637152 h 1647825"/>
                  <a:gd name="connsiteX42" fmla="*/ 727234 w 885825"/>
                  <a:gd name="connsiteY42" fmla="*/ 661917 h 1647825"/>
                  <a:gd name="connsiteX43" fmla="*/ 687229 w 885825"/>
                  <a:gd name="connsiteY43" fmla="*/ 706684 h 1647825"/>
                  <a:gd name="connsiteX44" fmla="*/ 737711 w 885825"/>
                  <a:gd name="connsiteY44" fmla="*/ 786694 h 1647825"/>
                  <a:gd name="connsiteX45" fmla="*/ 760571 w 885825"/>
                  <a:gd name="connsiteY45" fmla="*/ 796219 h 1647825"/>
                  <a:gd name="connsiteX46" fmla="*/ 788194 w 885825"/>
                  <a:gd name="connsiteY46" fmla="*/ 799077 h 1647825"/>
                  <a:gd name="connsiteX47" fmla="*/ 783431 w 885825"/>
                  <a:gd name="connsiteY47" fmla="*/ 835272 h 1647825"/>
                  <a:gd name="connsiteX48" fmla="*/ 752951 w 885825"/>
                  <a:gd name="connsiteY48" fmla="*/ 830509 h 1647825"/>
                  <a:gd name="connsiteX49" fmla="*/ 724376 w 885825"/>
                  <a:gd name="connsiteY49" fmla="*/ 820032 h 1647825"/>
                  <a:gd name="connsiteX50" fmla="*/ 653891 w 885825"/>
                  <a:gd name="connsiteY50" fmla="*/ 728592 h 1647825"/>
                  <a:gd name="connsiteX51" fmla="*/ 381476 w 885825"/>
                  <a:gd name="connsiteY51" fmla="*/ 658107 h 1647825"/>
                  <a:gd name="connsiteX52" fmla="*/ 384334 w 885825"/>
                  <a:gd name="connsiteY52" fmla="*/ 635247 h 1647825"/>
                  <a:gd name="connsiteX53" fmla="*/ 411004 w 885825"/>
                  <a:gd name="connsiteY53" fmla="*/ 639057 h 1647825"/>
                  <a:gd name="connsiteX54" fmla="*/ 541496 w 885825"/>
                  <a:gd name="connsiteY54" fmla="*/ 717162 h 1647825"/>
                  <a:gd name="connsiteX55" fmla="*/ 552926 w 885825"/>
                  <a:gd name="connsiteY55" fmla="*/ 716209 h 1647825"/>
                  <a:gd name="connsiteX56" fmla="*/ 693896 w 885825"/>
                  <a:gd name="connsiteY56" fmla="*/ 638104 h 1647825"/>
                  <a:gd name="connsiteX57" fmla="*/ 710089 w 885825"/>
                  <a:gd name="connsiteY57" fmla="*/ 608577 h 1647825"/>
                  <a:gd name="connsiteX58" fmla="*/ 710089 w 885825"/>
                  <a:gd name="connsiteY58" fmla="*/ 475227 h 1647825"/>
                  <a:gd name="connsiteX59" fmla="*/ 693896 w 885825"/>
                  <a:gd name="connsiteY59" fmla="*/ 445699 h 1647825"/>
                  <a:gd name="connsiteX60" fmla="*/ 551974 w 885825"/>
                  <a:gd name="connsiteY60" fmla="*/ 370452 h 1647825"/>
                  <a:gd name="connsiteX61" fmla="*/ 532924 w 885825"/>
                  <a:gd name="connsiteY61" fmla="*/ 368547 h 1647825"/>
                  <a:gd name="connsiteX62" fmla="*/ 397669 w 885825"/>
                  <a:gd name="connsiteY62" fmla="*/ 301872 h 1647825"/>
                  <a:gd name="connsiteX63" fmla="*/ 371951 w 885825"/>
                  <a:gd name="connsiteY63" fmla="*/ 293299 h 1647825"/>
                  <a:gd name="connsiteX64" fmla="*/ 180499 w 885825"/>
                  <a:gd name="connsiteY64" fmla="*/ 376167 h 1647825"/>
                  <a:gd name="connsiteX65" fmla="*/ 175736 w 885825"/>
                  <a:gd name="connsiteY65" fmla="*/ 505707 h 1647825"/>
                  <a:gd name="connsiteX66" fmla="*/ 181451 w 885825"/>
                  <a:gd name="connsiteY66" fmla="*/ 532377 h 1647825"/>
                  <a:gd name="connsiteX67" fmla="*/ 202406 w 885825"/>
                  <a:gd name="connsiteY67" fmla="*/ 580954 h 1647825"/>
                  <a:gd name="connsiteX68" fmla="*/ 217646 w 885825"/>
                  <a:gd name="connsiteY68" fmla="*/ 581907 h 1647825"/>
                  <a:gd name="connsiteX69" fmla="*/ 239554 w 885825"/>
                  <a:gd name="connsiteY69" fmla="*/ 580002 h 1647825"/>
                  <a:gd name="connsiteX70" fmla="*/ 260509 w 885825"/>
                  <a:gd name="connsiteY70" fmla="*/ 575239 h 1647825"/>
                  <a:gd name="connsiteX71" fmla="*/ 344329 w 885825"/>
                  <a:gd name="connsiteY71" fmla="*/ 490467 h 1647825"/>
                  <a:gd name="connsiteX72" fmla="*/ 351949 w 885825"/>
                  <a:gd name="connsiteY72" fmla="*/ 465702 h 1647825"/>
                  <a:gd name="connsiteX73" fmla="*/ 361474 w 885825"/>
                  <a:gd name="connsiteY73" fmla="*/ 415219 h 1647825"/>
                  <a:gd name="connsiteX74" fmla="*/ 390049 w 885825"/>
                  <a:gd name="connsiteY74" fmla="*/ 424744 h 1647825"/>
                  <a:gd name="connsiteX75" fmla="*/ 325279 w 885825"/>
                  <a:gd name="connsiteY75" fmla="*/ 580954 h 1647825"/>
                  <a:gd name="connsiteX76" fmla="*/ 301466 w 885825"/>
                  <a:gd name="connsiteY76" fmla="*/ 597147 h 1647825"/>
                  <a:gd name="connsiteX77" fmla="*/ 218599 w 885825"/>
                  <a:gd name="connsiteY77" fmla="*/ 618102 h 1647825"/>
                  <a:gd name="connsiteX78" fmla="*/ 145256 w 885825"/>
                  <a:gd name="connsiteY78" fmla="*/ 600957 h 1647825"/>
                  <a:gd name="connsiteX79" fmla="*/ 7144 w 885825"/>
                  <a:gd name="connsiteY79" fmla="*/ 817174 h 1647825"/>
                  <a:gd name="connsiteX80" fmla="*/ 164306 w 885825"/>
                  <a:gd name="connsiteY80" fmla="*/ 1041964 h 1647825"/>
                  <a:gd name="connsiteX81" fmla="*/ 174784 w 885825"/>
                  <a:gd name="connsiteY81" fmla="*/ 1041964 h 1647825"/>
                  <a:gd name="connsiteX82" fmla="*/ 346234 w 885825"/>
                  <a:gd name="connsiteY82" fmla="*/ 870514 h 1647825"/>
                  <a:gd name="connsiteX83" fmla="*/ 367189 w 885825"/>
                  <a:gd name="connsiteY83" fmla="*/ 853369 h 1647825"/>
                  <a:gd name="connsiteX84" fmla="*/ 382429 w 885825"/>
                  <a:gd name="connsiteY84" fmla="*/ 871467 h 1647825"/>
                  <a:gd name="connsiteX85" fmla="*/ 346234 w 885825"/>
                  <a:gd name="connsiteY85" fmla="*/ 987672 h 1647825"/>
                  <a:gd name="connsiteX86" fmla="*/ 350044 w 885825"/>
                  <a:gd name="connsiteY86" fmla="*/ 1021009 h 1647825"/>
                  <a:gd name="connsiteX87" fmla="*/ 360521 w 885825"/>
                  <a:gd name="connsiteY87" fmla="*/ 1052442 h 1647825"/>
                  <a:gd name="connsiteX88" fmla="*/ 451009 w 885825"/>
                  <a:gd name="connsiteY88" fmla="*/ 1141024 h 1647825"/>
                  <a:gd name="connsiteX89" fmla="*/ 482441 w 885825"/>
                  <a:gd name="connsiteY89" fmla="*/ 1150549 h 1647825"/>
                  <a:gd name="connsiteX90" fmla="*/ 516731 w 885825"/>
                  <a:gd name="connsiteY90" fmla="*/ 1154359 h 1647825"/>
                  <a:gd name="connsiteX91" fmla="*/ 688181 w 885825"/>
                  <a:gd name="connsiteY91" fmla="*/ 982909 h 1647825"/>
                  <a:gd name="connsiteX92" fmla="*/ 709136 w 885825"/>
                  <a:gd name="connsiteY92" fmla="*/ 965764 h 1647825"/>
                  <a:gd name="connsiteX93" fmla="*/ 724376 w 885825"/>
                  <a:gd name="connsiteY93" fmla="*/ 983862 h 1647825"/>
                  <a:gd name="connsiteX94" fmla="*/ 721519 w 885825"/>
                  <a:gd name="connsiteY94" fmla="*/ 1017199 h 1647825"/>
                  <a:gd name="connsiteX95" fmla="*/ 684371 w 885825"/>
                  <a:gd name="connsiteY95" fmla="*/ 1105782 h 1647825"/>
                  <a:gd name="connsiteX96" fmla="*/ 663416 w 885825"/>
                  <a:gd name="connsiteY96" fmla="*/ 1129595 h 1647825"/>
                  <a:gd name="connsiteX97" fmla="*/ 517684 w 885825"/>
                  <a:gd name="connsiteY97" fmla="*/ 1189602 h 1647825"/>
                  <a:gd name="connsiteX98" fmla="*/ 488156 w 885825"/>
                  <a:gd name="connsiteY98" fmla="*/ 1187697 h 1647825"/>
                  <a:gd name="connsiteX99" fmla="*/ 459581 w 885825"/>
                  <a:gd name="connsiteY99" fmla="*/ 1181982 h 1647825"/>
                  <a:gd name="connsiteX100" fmla="*/ 315754 w 885825"/>
                  <a:gd name="connsiteY100" fmla="*/ 1023867 h 1647825"/>
                  <a:gd name="connsiteX101" fmla="*/ 172879 w 885825"/>
                  <a:gd name="connsiteY101" fmla="*/ 1185792 h 1647825"/>
                  <a:gd name="connsiteX102" fmla="*/ 341471 w 885825"/>
                  <a:gd name="connsiteY102" fmla="*/ 1345812 h 1647825"/>
                  <a:gd name="connsiteX103" fmla="*/ 373856 w 885825"/>
                  <a:gd name="connsiteY103" fmla="*/ 1348670 h 1647825"/>
                  <a:gd name="connsiteX104" fmla="*/ 386239 w 885825"/>
                  <a:gd name="connsiteY104" fmla="*/ 1348670 h 1647825"/>
                  <a:gd name="connsiteX105" fmla="*/ 383381 w 885825"/>
                  <a:gd name="connsiteY105" fmla="*/ 1369624 h 1647825"/>
                  <a:gd name="connsiteX106" fmla="*/ 382429 w 885825"/>
                  <a:gd name="connsiteY106" fmla="*/ 1391532 h 1647825"/>
                  <a:gd name="connsiteX107" fmla="*/ 527209 w 885825"/>
                  <a:gd name="connsiteY107" fmla="*/ 1625847 h 1647825"/>
                  <a:gd name="connsiteX108" fmla="*/ 558641 w 885825"/>
                  <a:gd name="connsiteY108" fmla="*/ 1636324 h 1647825"/>
                  <a:gd name="connsiteX109" fmla="*/ 756761 w 885825"/>
                  <a:gd name="connsiteY109" fmla="*/ 1596320 h 1647825"/>
                  <a:gd name="connsiteX110" fmla="*/ 777716 w 885825"/>
                  <a:gd name="connsiteY110" fmla="*/ 1584890 h 1647825"/>
                  <a:gd name="connsiteX111" fmla="*/ 858679 w 885825"/>
                  <a:gd name="connsiteY111" fmla="*/ 1491545 h 1647825"/>
                  <a:gd name="connsiteX112" fmla="*/ 791051 w 885825"/>
                  <a:gd name="connsiteY112" fmla="*/ 1321999 h 1647825"/>
                  <a:gd name="connsiteX113" fmla="*/ 771049 w 885825"/>
                  <a:gd name="connsiteY113" fmla="*/ 1318190 h 1647825"/>
                  <a:gd name="connsiteX114" fmla="*/ 750094 w 885825"/>
                  <a:gd name="connsiteY114" fmla="*/ 1317237 h 1647825"/>
                  <a:gd name="connsiteX115" fmla="*/ 608171 w 885825"/>
                  <a:gd name="connsiteY115" fmla="*/ 1392484 h 1647825"/>
                  <a:gd name="connsiteX116" fmla="*/ 591979 w 885825"/>
                  <a:gd name="connsiteY116" fmla="*/ 1422012 h 1647825"/>
                  <a:gd name="connsiteX117" fmla="*/ 576739 w 885825"/>
                  <a:gd name="connsiteY117" fmla="*/ 1497259 h 1647825"/>
                  <a:gd name="connsiteX118" fmla="*/ 552926 w 885825"/>
                  <a:gd name="connsiteY118" fmla="*/ 1501070 h 1647825"/>
                  <a:gd name="connsiteX119" fmla="*/ 546259 w 885825"/>
                  <a:gd name="connsiteY119" fmla="*/ 1447729 h 1647825"/>
                  <a:gd name="connsiteX120" fmla="*/ 552926 w 885825"/>
                  <a:gd name="connsiteY120" fmla="*/ 1422965 h 1647825"/>
                  <a:gd name="connsiteX121" fmla="*/ 565309 w 885825"/>
                  <a:gd name="connsiteY121" fmla="*/ 1393437 h 1647825"/>
                  <a:gd name="connsiteX122" fmla="*/ 749141 w 885825"/>
                  <a:gd name="connsiteY122" fmla="*/ 1281042 h 1647825"/>
                  <a:gd name="connsiteX123" fmla="*/ 164306 w 885825"/>
                  <a:gd name="connsiteY123" fmla="*/ 969574 h 1647825"/>
                  <a:gd name="connsiteX124" fmla="*/ 140494 w 885825"/>
                  <a:gd name="connsiteY124" fmla="*/ 968622 h 1647825"/>
                  <a:gd name="connsiteX125" fmla="*/ 118586 w 885825"/>
                  <a:gd name="connsiteY125" fmla="*/ 678109 h 1647825"/>
                  <a:gd name="connsiteX126" fmla="*/ 133826 w 885825"/>
                  <a:gd name="connsiteY126" fmla="*/ 661917 h 1647825"/>
                  <a:gd name="connsiteX127" fmla="*/ 134779 w 885825"/>
                  <a:gd name="connsiteY127" fmla="*/ 661917 h 1647825"/>
                  <a:gd name="connsiteX128" fmla="*/ 153829 w 885825"/>
                  <a:gd name="connsiteY128" fmla="*/ 691444 h 1647825"/>
                  <a:gd name="connsiteX129" fmla="*/ 153829 w 885825"/>
                  <a:gd name="connsiteY129" fmla="*/ 692397 h 1647825"/>
                  <a:gd name="connsiteX130" fmla="*/ 146209 w 885825"/>
                  <a:gd name="connsiteY130" fmla="*/ 700969 h 1647825"/>
                  <a:gd name="connsiteX131" fmla="*/ 165259 w 885825"/>
                  <a:gd name="connsiteY131" fmla="*/ 942904 h 1647825"/>
                  <a:gd name="connsiteX132" fmla="*/ 164306 w 885825"/>
                  <a:gd name="connsiteY132" fmla="*/ 969574 h 1647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</a:cxnLst>
                <a:rect l="l" t="t" r="r" b="b"/>
                <a:pathLst>
                  <a:path w="885825" h="1647825">
                    <a:moveTo>
                      <a:pt x="749141" y="1281042"/>
                    </a:moveTo>
                    <a:cubicBezTo>
                      <a:pt x="789146" y="1281042"/>
                      <a:pt x="827246" y="1292472"/>
                      <a:pt x="858679" y="1312474"/>
                    </a:cubicBezTo>
                    <a:cubicBezTo>
                      <a:pt x="858679" y="1312474"/>
                      <a:pt x="858679" y="1302949"/>
                      <a:pt x="858679" y="1287709"/>
                    </a:cubicBezTo>
                    <a:cubicBezTo>
                      <a:pt x="874871" y="1196270"/>
                      <a:pt x="875824" y="1101972"/>
                      <a:pt x="861536" y="1006722"/>
                    </a:cubicBezTo>
                    <a:cubicBezTo>
                      <a:pt x="859631" y="996244"/>
                      <a:pt x="857726" y="985767"/>
                      <a:pt x="855821" y="975289"/>
                    </a:cubicBezTo>
                    <a:cubicBezTo>
                      <a:pt x="847249" y="938142"/>
                      <a:pt x="828199" y="900042"/>
                      <a:pt x="791051" y="885754"/>
                    </a:cubicBezTo>
                    <a:cubicBezTo>
                      <a:pt x="784384" y="882897"/>
                      <a:pt x="777716" y="880992"/>
                      <a:pt x="770096" y="880039"/>
                    </a:cubicBezTo>
                    <a:cubicBezTo>
                      <a:pt x="762476" y="879087"/>
                      <a:pt x="753904" y="879087"/>
                      <a:pt x="745331" y="880039"/>
                    </a:cubicBezTo>
                    <a:cubicBezTo>
                      <a:pt x="736759" y="880992"/>
                      <a:pt x="727234" y="881944"/>
                      <a:pt x="718661" y="884802"/>
                    </a:cubicBezTo>
                    <a:cubicBezTo>
                      <a:pt x="651034" y="903852"/>
                      <a:pt x="611029" y="975289"/>
                      <a:pt x="630079" y="1042917"/>
                    </a:cubicBezTo>
                    <a:cubicBezTo>
                      <a:pt x="631984" y="1050537"/>
                      <a:pt x="627221" y="1059109"/>
                      <a:pt x="618649" y="1060062"/>
                    </a:cubicBezTo>
                    <a:cubicBezTo>
                      <a:pt x="611981" y="1061014"/>
                      <a:pt x="606266" y="1056252"/>
                      <a:pt x="604361" y="1049584"/>
                    </a:cubicBezTo>
                    <a:cubicBezTo>
                      <a:pt x="581501" y="967669"/>
                      <a:pt x="629126" y="881944"/>
                      <a:pt x="711041" y="859084"/>
                    </a:cubicBezTo>
                    <a:cubicBezTo>
                      <a:pt x="719614" y="856227"/>
                      <a:pt x="729139" y="855274"/>
                      <a:pt x="737711" y="854322"/>
                    </a:cubicBezTo>
                    <a:cubicBezTo>
                      <a:pt x="748189" y="854322"/>
                      <a:pt x="758666" y="855274"/>
                      <a:pt x="768191" y="857179"/>
                    </a:cubicBezTo>
                    <a:cubicBezTo>
                      <a:pt x="798671" y="853369"/>
                      <a:pt x="817721" y="891469"/>
                      <a:pt x="846296" y="891469"/>
                    </a:cubicBezTo>
                    <a:cubicBezTo>
                      <a:pt x="827246" y="834319"/>
                      <a:pt x="855821" y="767644"/>
                      <a:pt x="855821" y="707637"/>
                    </a:cubicBezTo>
                    <a:cubicBezTo>
                      <a:pt x="856774" y="699064"/>
                      <a:pt x="856774" y="690492"/>
                      <a:pt x="856774" y="681919"/>
                    </a:cubicBezTo>
                    <a:cubicBezTo>
                      <a:pt x="859631" y="671442"/>
                      <a:pt x="861536" y="660964"/>
                      <a:pt x="863441" y="650487"/>
                    </a:cubicBezTo>
                    <a:cubicBezTo>
                      <a:pt x="865346" y="640009"/>
                      <a:pt x="866299" y="629532"/>
                      <a:pt x="868204" y="619054"/>
                    </a:cubicBezTo>
                    <a:cubicBezTo>
                      <a:pt x="893921" y="510469"/>
                      <a:pt x="865346" y="415219"/>
                      <a:pt x="856774" y="311397"/>
                    </a:cubicBezTo>
                    <a:cubicBezTo>
                      <a:pt x="856774" y="300919"/>
                      <a:pt x="856774" y="290442"/>
                      <a:pt x="856774" y="280917"/>
                    </a:cubicBezTo>
                    <a:cubicBezTo>
                      <a:pt x="856774" y="243769"/>
                      <a:pt x="856774" y="220909"/>
                      <a:pt x="856774" y="220909"/>
                    </a:cubicBezTo>
                    <a:lnTo>
                      <a:pt x="854869" y="221862"/>
                    </a:lnTo>
                    <a:cubicBezTo>
                      <a:pt x="848201" y="162807"/>
                      <a:pt x="819626" y="109467"/>
                      <a:pt x="776764" y="71367"/>
                    </a:cubicBezTo>
                    <a:cubicBezTo>
                      <a:pt x="768191" y="63747"/>
                      <a:pt x="759619" y="57079"/>
                      <a:pt x="750094" y="50412"/>
                    </a:cubicBezTo>
                    <a:cubicBezTo>
                      <a:pt x="721519" y="31362"/>
                      <a:pt x="690086" y="18027"/>
                      <a:pt x="656749" y="12312"/>
                    </a:cubicBezTo>
                    <a:cubicBezTo>
                      <a:pt x="645319" y="10407"/>
                      <a:pt x="634841" y="9454"/>
                      <a:pt x="623411" y="8502"/>
                    </a:cubicBezTo>
                    <a:cubicBezTo>
                      <a:pt x="502444" y="-4833"/>
                      <a:pt x="359569" y="80892"/>
                      <a:pt x="391954" y="227577"/>
                    </a:cubicBezTo>
                    <a:cubicBezTo>
                      <a:pt x="395764" y="236149"/>
                      <a:pt x="399574" y="244722"/>
                      <a:pt x="405289" y="253294"/>
                    </a:cubicBezTo>
                    <a:cubicBezTo>
                      <a:pt x="427196" y="290442"/>
                      <a:pt x="474821" y="328542"/>
                      <a:pt x="520541" y="332352"/>
                    </a:cubicBezTo>
                    <a:cubicBezTo>
                      <a:pt x="530066" y="334257"/>
                      <a:pt x="540544" y="335209"/>
                      <a:pt x="551021" y="335209"/>
                    </a:cubicBezTo>
                    <a:cubicBezTo>
                      <a:pt x="633889" y="335209"/>
                      <a:pt x="702469" y="276154"/>
                      <a:pt x="718661" y="198049"/>
                    </a:cubicBezTo>
                    <a:cubicBezTo>
                      <a:pt x="720566" y="186619"/>
                      <a:pt x="722471" y="175189"/>
                      <a:pt x="722471" y="163759"/>
                    </a:cubicBezTo>
                    <a:cubicBezTo>
                      <a:pt x="722471" y="153282"/>
                      <a:pt x="731996" y="144709"/>
                      <a:pt x="743426" y="146614"/>
                    </a:cubicBezTo>
                    <a:cubicBezTo>
                      <a:pt x="751999" y="147567"/>
                      <a:pt x="758666" y="156139"/>
                      <a:pt x="758666" y="164712"/>
                    </a:cubicBezTo>
                    <a:cubicBezTo>
                      <a:pt x="758666" y="248532"/>
                      <a:pt x="708184" y="320922"/>
                      <a:pt x="635794" y="353307"/>
                    </a:cubicBezTo>
                    <a:cubicBezTo>
                      <a:pt x="664369" y="365689"/>
                      <a:pt x="689134" y="384739"/>
                      <a:pt x="708184" y="407599"/>
                    </a:cubicBezTo>
                    <a:cubicBezTo>
                      <a:pt x="714851" y="415219"/>
                      <a:pt x="720566" y="423792"/>
                      <a:pt x="726281" y="432364"/>
                    </a:cubicBezTo>
                    <a:cubicBezTo>
                      <a:pt x="771049" y="473322"/>
                      <a:pt x="761524" y="530472"/>
                      <a:pt x="757714" y="584764"/>
                    </a:cubicBezTo>
                    <a:cubicBezTo>
                      <a:pt x="755809" y="593337"/>
                      <a:pt x="753904" y="602862"/>
                      <a:pt x="751046" y="611434"/>
                    </a:cubicBezTo>
                    <a:cubicBezTo>
                      <a:pt x="748189" y="620007"/>
                      <a:pt x="745331" y="628579"/>
                      <a:pt x="741521" y="637152"/>
                    </a:cubicBezTo>
                    <a:cubicBezTo>
                      <a:pt x="737711" y="645724"/>
                      <a:pt x="732949" y="654297"/>
                      <a:pt x="727234" y="661917"/>
                    </a:cubicBezTo>
                    <a:cubicBezTo>
                      <a:pt x="716756" y="678109"/>
                      <a:pt x="703421" y="693349"/>
                      <a:pt x="687229" y="706684"/>
                    </a:cubicBezTo>
                    <a:cubicBezTo>
                      <a:pt x="689134" y="740974"/>
                      <a:pt x="709136" y="771454"/>
                      <a:pt x="737711" y="786694"/>
                    </a:cubicBezTo>
                    <a:cubicBezTo>
                      <a:pt x="744379" y="790504"/>
                      <a:pt x="752951" y="794314"/>
                      <a:pt x="760571" y="796219"/>
                    </a:cubicBezTo>
                    <a:cubicBezTo>
                      <a:pt x="771049" y="791457"/>
                      <a:pt x="780574" y="794314"/>
                      <a:pt x="788194" y="799077"/>
                    </a:cubicBezTo>
                    <a:cubicBezTo>
                      <a:pt x="810101" y="816222"/>
                      <a:pt x="800576" y="825747"/>
                      <a:pt x="783431" y="835272"/>
                    </a:cubicBezTo>
                    <a:cubicBezTo>
                      <a:pt x="773906" y="838129"/>
                      <a:pt x="762476" y="837177"/>
                      <a:pt x="752951" y="830509"/>
                    </a:cubicBezTo>
                    <a:cubicBezTo>
                      <a:pt x="743426" y="827652"/>
                      <a:pt x="733901" y="824794"/>
                      <a:pt x="724376" y="820032"/>
                    </a:cubicBezTo>
                    <a:cubicBezTo>
                      <a:pt x="689134" y="801934"/>
                      <a:pt x="662464" y="768597"/>
                      <a:pt x="653891" y="728592"/>
                    </a:cubicBezTo>
                    <a:cubicBezTo>
                      <a:pt x="559594" y="780027"/>
                      <a:pt x="439579" y="750499"/>
                      <a:pt x="381476" y="658107"/>
                    </a:cubicBezTo>
                    <a:cubicBezTo>
                      <a:pt x="376714" y="650487"/>
                      <a:pt x="377666" y="640962"/>
                      <a:pt x="384334" y="635247"/>
                    </a:cubicBezTo>
                    <a:cubicBezTo>
                      <a:pt x="392906" y="627627"/>
                      <a:pt x="405289" y="629532"/>
                      <a:pt x="411004" y="639057"/>
                    </a:cubicBezTo>
                    <a:cubicBezTo>
                      <a:pt x="440531" y="685729"/>
                      <a:pt x="490061" y="713352"/>
                      <a:pt x="541496" y="717162"/>
                    </a:cubicBezTo>
                    <a:cubicBezTo>
                      <a:pt x="545306" y="715257"/>
                      <a:pt x="548164" y="716209"/>
                      <a:pt x="552926" y="716209"/>
                    </a:cubicBezTo>
                    <a:cubicBezTo>
                      <a:pt x="611981" y="716209"/>
                      <a:pt x="663416" y="684777"/>
                      <a:pt x="693896" y="638104"/>
                    </a:cubicBezTo>
                    <a:cubicBezTo>
                      <a:pt x="699611" y="628579"/>
                      <a:pt x="705326" y="619054"/>
                      <a:pt x="710089" y="608577"/>
                    </a:cubicBezTo>
                    <a:cubicBezTo>
                      <a:pt x="732949" y="557142"/>
                      <a:pt x="723424" y="519042"/>
                      <a:pt x="710089" y="475227"/>
                    </a:cubicBezTo>
                    <a:cubicBezTo>
                      <a:pt x="705326" y="464749"/>
                      <a:pt x="700564" y="455224"/>
                      <a:pt x="693896" y="445699"/>
                    </a:cubicBezTo>
                    <a:cubicBezTo>
                      <a:pt x="663416" y="399979"/>
                      <a:pt x="611029" y="370452"/>
                      <a:pt x="551974" y="370452"/>
                    </a:cubicBezTo>
                    <a:cubicBezTo>
                      <a:pt x="546259" y="370452"/>
                      <a:pt x="539591" y="369499"/>
                      <a:pt x="532924" y="368547"/>
                    </a:cubicBezTo>
                    <a:cubicBezTo>
                      <a:pt x="485299" y="347592"/>
                      <a:pt x="440531" y="319017"/>
                      <a:pt x="397669" y="301872"/>
                    </a:cubicBezTo>
                    <a:cubicBezTo>
                      <a:pt x="389096" y="298062"/>
                      <a:pt x="380524" y="295204"/>
                      <a:pt x="371951" y="293299"/>
                    </a:cubicBezTo>
                    <a:cubicBezTo>
                      <a:pt x="294799" y="280917"/>
                      <a:pt x="209074" y="299967"/>
                      <a:pt x="180499" y="376167"/>
                    </a:cubicBezTo>
                    <a:cubicBezTo>
                      <a:pt x="170974" y="423792"/>
                      <a:pt x="161449" y="461892"/>
                      <a:pt x="175736" y="505707"/>
                    </a:cubicBezTo>
                    <a:cubicBezTo>
                      <a:pt x="177641" y="515232"/>
                      <a:pt x="179546" y="523804"/>
                      <a:pt x="181451" y="532377"/>
                    </a:cubicBezTo>
                    <a:cubicBezTo>
                      <a:pt x="186214" y="549522"/>
                      <a:pt x="193834" y="565714"/>
                      <a:pt x="202406" y="580954"/>
                    </a:cubicBezTo>
                    <a:cubicBezTo>
                      <a:pt x="207169" y="581907"/>
                      <a:pt x="211931" y="581907"/>
                      <a:pt x="217646" y="581907"/>
                    </a:cubicBezTo>
                    <a:cubicBezTo>
                      <a:pt x="225266" y="581907"/>
                      <a:pt x="231934" y="580954"/>
                      <a:pt x="239554" y="580002"/>
                    </a:cubicBezTo>
                    <a:cubicBezTo>
                      <a:pt x="247174" y="579049"/>
                      <a:pt x="253841" y="577144"/>
                      <a:pt x="260509" y="575239"/>
                    </a:cubicBezTo>
                    <a:cubicBezTo>
                      <a:pt x="305276" y="563809"/>
                      <a:pt x="330041" y="530472"/>
                      <a:pt x="344329" y="490467"/>
                    </a:cubicBezTo>
                    <a:cubicBezTo>
                      <a:pt x="347186" y="482847"/>
                      <a:pt x="350044" y="474274"/>
                      <a:pt x="351949" y="465702"/>
                    </a:cubicBezTo>
                    <a:cubicBezTo>
                      <a:pt x="361474" y="443794"/>
                      <a:pt x="361474" y="434269"/>
                      <a:pt x="361474" y="415219"/>
                    </a:cubicBezTo>
                    <a:cubicBezTo>
                      <a:pt x="370999" y="415219"/>
                      <a:pt x="390049" y="415219"/>
                      <a:pt x="390049" y="424744"/>
                    </a:cubicBezTo>
                    <a:cubicBezTo>
                      <a:pt x="399574" y="481894"/>
                      <a:pt x="361474" y="539044"/>
                      <a:pt x="325279" y="580954"/>
                    </a:cubicBezTo>
                    <a:cubicBezTo>
                      <a:pt x="317659" y="587622"/>
                      <a:pt x="310039" y="592384"/>
                      <a:pt x="301466" y="597147"/>
                    </a:cubicBezTo>
                    <a:cubicBezTo>
                      <a:pt x="276701" y="610482"/>
                      <a:pt x="248126" y="618102"/>
                      <a:pt x="218599" y="618102"/>
                    </a:cubicBezTo>
                    <a:cubicBezTo>
                      <a:pt x="191929" y="618102"/>
                      <a:pt x="168116" y="611434"/>
                      <a:pt x="145256" y="600957"/>
                    </a:cubicBezTo>
                    <a:cubicBezTo>
                      <a:pt x="64294" y="638104"/>
                      <a:pt x="7144" y="720972"/>
                      <a:pt x="7144" y="817174"/>
                    </a:cubicBezTo>
                    <a:cubicBezTo>
                      <a:pt x="7144" y="920044"/>
                      <a:pt x="72866" y="1008627"/>
                      <a:pt x="164306" y="1041964"/>
                    </a:cubicBezTo>
                    <a:cubicBezTo>
                      <a:pt x="168116" y="1041964"/>
                      <a:pt x="170974" y="1041964"/>
                      <a:pt x="174784" y="1041964"/>
                    </a:cubicBezTo>
                    <a:cubicBezTo>
                      <a:pt x="269081" y="1041964"/>
                      <a:pt x="346234" y="964812"/>
                      <a:pt x="346234" y="870514"/>
                    </a:cubicBezTo>
                    <a:cubicBezTo>
                      <a:pt x="346234" y="860037"/>
                      <a:pt x="355759" y="851464"/>
                      <a:pt x="367189" y="853369"/>
                    </a:cubicBezTo>
                    <a:cubicBezTo>
                      <a:pt x="375761" y="854322"/>
                      <a:pt x="382429" y="862894"/>
                      <a:pt x="382429" y="871467"/>
                    </a:cubicBezTo>
                    <a:cubicBezTo>
                      <a:pt x="382429" y="914329"/>
                      <a:pt x="369094" y="954334"/>
                      <a:pt x="346234" y="987672"/>
                    </a:cubicBezTo>
                    <a:cubicBezTo>
                      <a:pt x="346234" y="999102"/>
                      <a:pt x="348139" y="1010532"/>
                      <a:pt x="350044" y="1021009"/>
                    </a:cubicBezTo>
                    <a:cubicBezTo>
                      <a:pt x="352901" y="1031487"/>
                      <a:pt x="355759" y="1041964"/>
                      <a:pt x="360521" y="1052442"/>
                    </a:cubicBezTo>
                    <a:cubicBezTo>
                      <a:pt x="372904" y="1100067"/>
                      <a:pt x="401479" y="1128642"/>
                      <a:pt x="451009" y="1141024"/>
                    </a:cubicBezTo>
                    <a:cubicBezTo>
                      <a:pt x="461486" y="1144834"/>
                      <a:pt x="471964" y="1148645"/>
                      <a:pt x="482441" y="1150549"/>
                    </a:cubicBezTo>
                    <a:cubicBezTo>
                      <a:pt x="493871" y="1152454"/>
                      <a:pt x="504349" y="1154359"/>
                      <a:pt x="516731" y="1154359"/>
                    </a:cubicBezTo>
                    <a:cubicBezTo>
                      <a:pt x="611029" y="1154359"/>
                      <a:pt x="688181" y="1077207"/>
                      <a:pt x="688181" y="982909"/>
                    </a:cubicBezTo>
                    <a:cubicBezTo>
                      <a:pt x="688181" y="972432"/>
                      <a:pt x="697706" y="963859"/>
                      <a:pt x="709136" y="965764"/>
                    </a:cubicBezTo>
                    <a:cubicBezTo>
                      <a:pt x="717709" y="966717"/>
                      <a:pt x="724376" y="975289"/>
                      <a:pt x="724376" y="983862"/>
                    </a:cubicBezTo>
                    <a:cubicBezTo>
                      <a:pt x="724376" y="995292"/>
                      <a:pt x="723424" y="1006722"/>
                      <a:pt x="721519" y="1017199"/>
                    </a:cubicBezTo>
                    <a:cubicBezTo>
                      <a:pt x="725329" y="1052442"/>
                      <a:pt x="696754" y="1071492"/>
                      <a:pt x="684371" y="1105782"/>
                    </a:cubicBezTo>
                    <a:cubicBezTo>
                      <a:pt x="677704" y="1114354"/>
                      <a:pt x="671036" y="1121974"/>
                      <a:pt x="663416" y="1129595"/>
                    </a:cubicBezTo>
                    <a:cubicBezTo>
                      <a:pt x="626269" y="1166742"/>
                      <a:pt x="574834" y="1189602"/>
                      <a:pt x="517684" y="1189602"/>
                    </a:cubicBezTo>
                    <a:cubicBezTo>
                      <a:pt x="507206" y="1189602"/>
                      <a:pt x="497681" y="1188649"/>
                      <a:pt x="488156" y="1187697"/>
                    </a:cubicBezTo>
                    <a:cubicBezTo>
                      <a:pt x="478631" y="1186745"/>
                      <a:pt x="469106" y="1183887"/>
                      <a:pt x="459581" y="1181982"/>
                    </a:cubicBezTo>
                    <a:cubicBezTo>
                      <a:pt x="382429" y="1166742"/>
                      <a:pt x="334804" y="1100067"/>
                      <a:pt x="315754" y="1023867"/>
                    </a:cubicBezTo>
                    <a:cubicBezTo>
                      <a:pt x="249079" y="1071492"/>
                      <a:pt x="153829" y="1071492"/>
                      <a:pt x="172879" y="1185792"/>
                    </a:cubicBezTo>
                    <a:cubicBezTo>
                      <a:pt x="191929" y="1271517"/>
                      <a:pt x="258604" y="1338192"/>
                      <a:pt x="341471" y="1345812"/>
                    </a:cubicBezTo>
                    <a:cubicBezTo>
                      <a:pt x="351949" y="1347717"/>
                      <a:pt x="362426" y="1348670"/>
                      <a:pt x="373856" y="1348670"/>
                    </a:cubicBezTo>
                    <a:cubicBezTo>
                      <a:pt x="377666" y="1348670"/>
                      <a:pt x="381476" y="1348670"/>
                      <a:pt x="386239" y="1348670"/>
                    </a:cubicBezTo>
                    <a:cubicBezTo>
                      <a:pt x="385286" y="1355337"/>
                      <a:pt x="384334" y="1362957"/>
                      <a:pt x="383381" y="1369624"/>
                    </a:cubicBezTo>
                    <a:cubicBezTo>
                      <a:pt x="382429" y="1376292"/>
                      <a:pt x="382429" y="1383912"/>
                      <a:pt x="382429" y="1391532"/>
                    </a:cubicBezTo>
                    <a:cubicBezTo>
                      <a:pt x="373856" y="1500117"/>
                      <a:pt x="421481" y="1595367"/>
                      <a:pt x="527209" y="1625847"/>
                    </a:cubicBezTo>
                    <a:cubicBezTo>
                      <a:pt x="537686" y="1629657"/>
                      <a:pt x="548164" y="1633467"/>
                      <a:pt x="558641" y="1636324"/>
                    </a:cubicBezTo>
                    <a:cubicBezTo>
                      <a:pt x="623411" y="1652517"/>
                      <a:pt x="698659" y="1636324"/>
                      <a:pt x="756761" y="1596320"/>
                    </a:cubicBezTo>
                    <a:cubicBezTo>
                      <a:pt x="764381" y="1592509"/>
                      <a:pt x="771049" y="1588699"/>
                      <a:pt x="777716" y="1584890"/>
                    </a:cubicBezTo>
                    <a:cubicBezTo>
                      <a:pt x="812006" y="1563934"/>
                      <a:pt x="841534" y="1533454"/>
                      <a:pt x="858679" y="1491545"/>
                    </a:cubicBezTo>
                    <a:cubicBezTo>
                      <a:pt x="887254" y="1424870"/>
                      <a:pt x="877729" y="1339145"/>
                      <a:pt x="791051" y="1321999"/>
                    </a:cubicBezTo>
                    <a:cubicBezTo>
                      <a:pt x="784384" y="1320095"/>
                      <a:pt x="777716" y="1319142"/>
                      <a:pt x="771049" y="1318190"/>
                    </a:cubicBezTo>
                    <a:cubicBezTo>
                      <a:pt x="764381" y="1317237"/>
                      <a:pt x="757714" y="1317237"/>
                      <a:pt x="750094" y="1317237"/>
                    </a:cubicBezTo>
                    <a:cubicBezTo>
                      <a:pt x="691039" y="1317237"/>
                      <a:pt x="638651" y="1347717"/>
                      <a:pt x="608171" y="1392484"/>
                    </a:cubicBezTo>
                    <a:cubicBezTo>
                      <a:pt x="602456" y="1402009"/>
                      <a:pt x="596741" y="1411534"/>
                      <a:pt x="591979" y="1422012"/>
                    </a:cubicBezTo>
                    <a:cubicBezTo>
                      <a:pt x="577691" y="1445824"/>
                      <a:pt x="590074" y="1483924"/>
                      <a:pt x="576739" y="1497259"/>
                    </a:cubicBezTo>
                    <a:cubicBezTo>
                      <a:pt x="571976" y="1502022"/>
                      <a:pt x="565309" y="1503927"/>
                      <a:pt x="552926" y="1501070"/>
                    </a:cubicBezTo>
                    <a:cubicBezTo>
                      <a:pt x="543401" y="1482020"/>
                      <a:pt x="543401" y="1462970"/>
                      <a:pt x="546259" y="1447729"/>
                    </a:cubicBezTo>
                    <a:cubicBezTo>
                      <a:pt x="548164" y="1439157"/>
                      <a:pt x="551021" y="1430584"/>
                      <a:pt x="552926" y="1422965"/>
                    </a:cubicBezTo>
                    <a:cubicBezTo>
                      <a:pt x="556736" y="1412487"/>
                      <a:pt x="560546" y="1402962"/>
                      <a:pt x="565309" y="1393437"/>
                    </a:cubicBezTo>
                    <a:cubicBezTo>
                      <a:pt x="600551" y="1326762"/>
                      <a:pt x="669131" y="1281042"/>
                      <a:pt x="749141" y="1281042"/>
                    </a:cubicBezTo>
                    <a:close/>
                    <a:moveTo>
                      <a:pt x="164306" y="969574"/>
                    </a:moveTo>
                    <a:cubicBezTo>
                      <a:pt x="157639" y="975289"/>
                      <a:pt x="147161" y="975289"/>
                      <a:pt x="140494" y="968622"/>
                    </a:cubicBezTo>
                    <a:cubicBezTo>
                      <a:pt x="54769" y="894327"/>
                      <a:pt x="45244" y="763834"/>
                      <a:pt x="118586" y="678109"/>
                    </a:cubicBezTo>
                    <a:cubicBezTo>
                      <a:pt x="123349" y="672394"/>
                      <a:pt x="129064" y="667632"/>
                      <a:pt x="133826" y="661917"/>
                    </a:cubicBezTo>
                    <a:cubicBezTo>
                      <a:pt x="133826" y="661917"/>
                      <a:pt x="134779" y="661917"/>
                      <a:pt x="134779" y="661917"/>
                    </a:cubicBezTo>
                    <a:lnTo>
                      <a:pt x="153829" y="691444"/>
                    </a:lnTo>
                    <a:cubicBezTo>
                      <a:pt x="153829" y="691444"/>
                      <a:pt x="153829" y="691444"/>
                      <a:pt x="153829" y="692397"/>
                    </a:cubicBezTo>
                    <a:cubicBezTo>
                      <a:pt x="150971" y="695254"/>
                      <a:pt x="148114" y="698112"/>
                      <a:pt x="146209" y="700969"/>
                    </a:cubicBezTo>
                    <a:cubicBezTo>
                      <a:pt x="84296" y="772407"/>
                      <a:pt x="92869" y="880992"/>
                      <a:pt x="165259" y="942904"/>
                    </a:cubicBezTo>
                    <a:cubicBezTo>
                      <a:pt x="172879" y="949572"/>
                      <a:pt x="172879" y="961954"/>
                      <a:pt x="164306" y="969574"/>
                    </a:cubicBezTo>
                    <a:close/>
                  </a:path>
                </a:pathLst>
              </a:custGeom>
              <a:solidFill>
                <a:srgbClr val="1FFBFD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60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84" name="Freeform: Shape 98">
                <a:extLst>
                  <a:ext uri="{FF2B5EF4-FFF2-40B4-BE49-F238E27FC236}">
                    <a16:creationId xmlns:a16="http://schemas.microsoft.com/office/drawing/2014/main" id="{BB86D8F5-3601-4D08-BD06-0DFE8D21DC10}"/>
                  </a:ext>
                </a:extLst>
              </p:cNvPr>
              <p:cNvSpPr/>
              <p:nvPr/>
            </p:nvSpPr>
            <p:spPr>
              <a:xfrm>
                <a:off x="8319409" y="2396187"/>
                <a:ext cx="885825" cy="1647825"/>
              </a:xfrm>
              <a:custGeom>
                <a:avLst/>
                <a:gdLst>
                  <a:gd name="connsiteX0" fmla="*/ 320891 w 885825"/>
                  <a:gd name="connsiteY0" fmla="*/ 1394389 h 1647825"/>
                  <a:gd name="connsiteX1" fmla="*/ 333274 w 885825"/>
                  <a:gd name="connsiteY1" fmla="*/ 1423917 h 1647825"/>
                  <a:gd name="connsiteX2" fmla="*/ 339941 w 885825"/>
                  <a:gd name="connsiteY2" fmla="*/ 1448682 h 1647825"/>
                  <a:gd name="connsiteX3" fmla="*/ 333274 w 885825"/>
                  <a:gd name="connsiteY3" fmla="*/ 1502022 h 1647825"/>
                  <a:gd name="connsiteX4" fmla="*/ 309461 w 885825"/>
                  <a:gd name="connsiteY4" fmla="*/ 1498212 h 1647825"/>
                  <a:gd name="connsiteX5" fmla="*/ 294221 w 885825"/>
                  <a:gd name="connsiteY5" fmla="*/ 1422964 h 1647825"/>
                  <a:gd name="connsiteX6" fmla="*/ 278029 w 885825"/>
                  <a:gd name="connsiteY6" fmla="*/ 1393437 h 1647825"/>
                  <a:gd name="connsiteX7" fmla="*/ 136106 w 885825"/>
                  <a:gd name="connsiteY7" fmla="*/ 1318189 h 1647825"/>
                  <a:gd name="connsiteX8" fmla="*/ 115151 w 885825"/>
                  <a:gd name="connsiteY8" fmla="*/ 1319142 h 1647825"/>
                  <a:gd name="connsiteX9" fmla="*/ 95149 w 885825"/>
                  <a:gd name="connsiteY9" fmla="*/ 1322952 h 1647825"/>
                  <a:gd name="connsiteX10" fmla="*/ 27521 w 885825"/>
                  <a:gd name="connsiteY10" fmla="*/ 1492497 h 1647825"/>
                  <a:gd name="connsiteX11" fmla="*/ 108484 w 885825"/>
                  <a:gd name="connsiteY11" fmla="*/ 1585842 h 1647825"/>
                  <a:gd name="connsiteX12" fmla="*/ 129439 w 885825"/>
                  <a:gd name="connsiteY12" fmla="*/ 1597272 h 1647825"/>
                  <a:gd name="connsiteX13" fmla="*/ 327559 w 885825"/>
                  <a:gd name="connsiteY13" fmla="*/ 1637277 h 1647825"/>
                  <a:gd name="connsiteX14" fmla="*/ 358991 w 885825"/>
                  <a:gd name="connsiteY14" fmla="*/ 1626800 h 1647825"/>
                  <a:gd name="connsiteX15" fmla="*/ 503771 w 885825"/>
                  <a:gd name="connsiteY15" fmla="*/ 1392484 h 1647825"/>
                  <a:gd name="connsiteX16" fmla="*/ 502819 w 885825"/>
                  <a:gd name="connsiteY16" fmla="*/ 1370577 h 1647825"/>
                  <a:gd name="connsiteX17" fmla="*/ 499961 w 885825"/>
                  <a:gd name="connsiteY17" fmla="*/ 1349622 h 1647825"/>
                  <a:gd name="connsiteX18" fmla="*/ 512344 w 885825"/>
                  <a:gd name="connsiteY18" fmla="*/ 1349622 h 1647825"/>
                  <a:gd name="connsiteX19" fmla="*/ 544729 w 885825"/>
                  <a:gd name="connsiteY19" fmla="*/ 1346764 h 1647825"/>
                  <a:gd name="connsiteX20" fmla="*/ 713321 w 885825"/>
                  <a:gd name="connsiteY20" fmla="*/ 1186744 h 1647825"/>
                  <a:gd name="connsiteX21" fmla="*/ 570446 w 885825"/>
                  <a:gd name="connsiteY21" fmla="*/ 1024819 h 1647825"/>
                  <a:gd name="connsiteX22" fmla="*/ 426619 w 885825"/>
                  <a:gd name="connsiteY22" fmla="*/ 1182934 h 1647825"/>
                  <a:gd name="connsiteX23" fmla="*/ 398044 w 885825"/>
                  <a:gd name="connsiteY23" fmla="*/ 1188650 h 1647825"/>
                  <a:gd name="connsiteX24" fmla="*/ 368516 w 885825"/>
                  <a:gd name="connsiteY24" fmla="*/ 1190554 h 1647825"/>
                  <a:gd name="connsiteX25" fmla="*/ 222784 w 885825"/>
                  <a:gd name="connsiteY25" fmla="*/ 1130547 h 1647825"/>
                  <a:gd name="connsiteX26" fmla="*/ 201829 w 885825"/>
                  <a:gd name="connsiteY26" fmla="*/ 1106734 h 1647825"/>
                  <a:gd name="connsiteX27" fmla="*/ 164681 w 885825"/>
                  <a:gd name="connsiteY27" fmla="*/ 1018152 h 1647825"/>
                  <a:gd name="connsiteX28" fmla="*/ 161824 w 885825"/>
                  <a:gd name="connsiteY28" fmla="*/ 984814 h 1647825"/>
                  <a:gd name="connsiteX29" fmla="*/ 177064 w 885825"/>
                  <a:gd name="connsiteY29" fmla="*/ 966717 h 1647825"/>
                  <a:gd name="connsiteX30" fmla="*/ 198019 w 885825"/>
                  <a:gd name="connsiteY30" fmla="*/ 983862 h 1647825"/>
                  <a:gd name="connsiteX31" fmla="*/ 369469 w 885825"/>
                  <a:gd name="connsiteY31" fmla="*/ 1155312 h 1647825"/>
                  <a:gd name="connsiteX32" fmla="*/ 403759 w 885825"/>
                  <a:gd name="connsiteY32" fmla="*/ 1151502 h 1647825"/>
                  <a:gd name="connsiteX33" fmla="*/ 435191 w 885825"/>
                  <a:gd name="connsiteY33" fmla="*/ 1141977 h 1647825"/>
                  <a:gd name="connsiteX34" fmla="*/ 525679 w 885825"/>
                  <a:gd name="connsiteY34" fmla="*/ 1053394 h 1647825"/>
                  <a:gd name="connsiteX35" fmla="*/ 536156 w 885825"/>
                  <a:gd name="connsiteY35" fmla="*/ 1021962 h 1647825"/>
                  <a:gd name="connsiteX36" fmla="*/ 539966 w 885825"/>
                  <a:gd name="connsiteY36" fmla="*/ 988624 h 1647825"/>
                  <a:gd name="connsiteX37" fmla="*/ 503771 w 885825"/>
                  <a:gd name="connsiteY37" fmla="*/ 872419 h 1647825"/>
                  <a:gd name="connsiteX38" fmla="*/ 519011 w 885825"/>
                  <a:gd name="connsiteY38" fmla="*/ 854322 h 1647825"/>
                  <a:gd name="connsiteX39" fmla="*/ 539966 w 885825"/>
                  <a:gd name="connsiteY39" fmla="*/ 871467 h 1647825"/>
                  <a:gd name="connsiteX40" fmla="*/ 711416 w 885825"/>
                  <a:gd name="connsiteY40" fmla="*/ 1042917 h 1647825"/>
                  <a:gd name="connsiteX41" fmla="*/ 721894 w 885825"/>
                  <a:gd name="connsiteY41" fmla="*/ 1042917 h 1647825"/>
                  <a:gd name="connsiteX42" fmla="*/ 879056 w 885825"/>
                  <a:gd name="connsiteY42" fmla="*/ 818127 h 1647825"/>
                  <a:gd name="connsiteX43" fmla="*/ 739991 w 885825"/>
                  <a:gd name="connsiteY43" fmla="*/ 600957 h 1647825"/>
                  <a:gd name="connsiteX44" fmla="*/ 666649 w 885825"/>
                  <a:gd name="connsiteY44" fmla="*/ 618102 h 1647825"/>
                  <a:gd name="connsiteX45" fmla="*/ 583781 w 885825"/>
                  <a:gd name="connsiteY45" fmla="*/ 597147 h 1647825"/>
                  <a:gd name="connsiteX46" fmla="*/ 559969 w 885825"/>
                  <a:gd name="connsiteY46" fmla="*/ 580954 h 1647825"/>
                  <a:gd name="connsiteX47" fmla="*/ 495199 w 885825"/>
                  <a:gd name="connsiteY47" fmla="*/ 424744 h 1647825"/>
                  <a:gd name="connsiteX48" fmla="*/ 523774 w 885825"/>
                  <a:gd name="connsiteY48" fmla="*/ 415219 h 1647825"/>
                  <a:gd name="connsiteX49" fmla="*/ 533299 w 885825"/>
                  <a:gd name="connsiteY49" fmla="*/ 465702 h 1647825"/>
                  <a:gd name="connsiteX50" fmla="*/ 540919 w 885825"/>
                  <a:gd name="connsiteY50" fmla="*/ 490467 h 1647825"/>
                  <a:gd name="connsiteX51" fmla="*/ 624739 w 885825"/>
                  <a:gd name="connsiteY51" fmla="*/ 575239 h 1647825"/>
                  <a:gd name="connsiteX52" fmla="*/ 645694 w 885825"/>
                  <a:gd name="connsiteY52" fmla="*/ 580002 h 1647825"/>
                  <a:gd name="connsiteX53" fmla="*/ 667601 w 885825"/>
                  <a:gd name="connsiteY53" fmla="*/ 581907 h 1647825"/>
                  <a:gd name="connsiteX54" fmla="*/ 682841 w 885825"/>
                  <a:gd name="connsiteY54" fmla="*/ 580954 h 1647825"/>
                  <a:gd name="connsiteX55" fmla="*/ 703796 w 885825"/>
                  <a:gd name="connsiteY55" fmla="*/ 532377 h 1647825"/>
                  <a:gd name="connsiteX56" fmla="*/ 709511 w 885825"/>
                  <a:gd name="connsiteY56" fmla="*/ 505707 h 1647825"/>
                  <a:gd name="connsiteX57" fmla="*/ 704749 w 885825"/>
                  <a:gd name="connsiteY57" fmla="*/ 376167 h 1647825"/>
                  <a:gd name="connsiteX58" fmla="*/ 513296 w 885825"/>
                  <a:gd name="connsiteY58" fmla="*/ 293299 h 1647825"/>
                  <a:gd name="connsiteX59" fmla="*/ 487579 w 885825"/>
                  <a:gd name="connsiteY59" fmla="*/ 301872 h 1647825"/>
                  <a:gd name="connsiteX60" fmla="*/ 352324 w 885825"/>
                  <a:gd name="connsiteY60" fmla="*/ 368547 h 1647825"/>
                  <a:gd name="connsiteX61" fmla="*/ 333274 w 885825"/>
                  <a:gd name="connsiteY61" fmla="*/ 370452 h 1647825"/>
                  <a:gd name="connsiteX62" fmla="*/ 191351 w 885825"/>
                  <a:gd name="connsiteY62" fmla="*/ 445699 h 1647825"/>
                  <a:gd name="connsiteX63" fmla="*/ 175159 w 885825"/>
                  <a:gd name="connsiteY63" fmla="*/ 475227 h 1647825"/>
                  <a:gd name="connsiteX64" fmla="*/ 175159 w 885825"/>
                  <a:gd name="connsiteY64" fmla="*/ 608577 h 1647825"/>
                  <a:gd name="connsiteX65" fmla="*/ 191351 w 885825"/>
                  <a:gd name="connsiteY65" fmla="*/ 638104 h 1647825"/>
                  <a:gd name="connsiteX66" fmla="*/ 332321 w 885825"/>
                  <a:gd name="connsiteY66" fmla="*/ 716209 h 1647825"/>
                  <a:gd name="connsiteX67" fmla="*/ 343751 w 885825"/>
                  <a:gd name="connsiteY67" fmla="*/ 717162 h 1647825"/>
                  <a:gd name="connsiteX68" fmla="*/ 474244 w 885825"/>
                  <a:gd name="connsiteY68" fmla="*/ 639057 h 1647825"/>
                  <a:gd name="connsiteX69" fmla="*/ 500914 w 885825"/>
                  <a:gd name="connsiteY69" fmla="*/ 635247 h 1647825"/>
                  <a:gd name="connsiteX70" fmla="*/ 503771 w 885825"/>
                  <a:gd name="connsiteY70" fmla="*/ 658107 h 1647825"/>
                  <a:gd name="connsiteX71" fmla="*/ 231356 w 885825"/>
                  <a:gd name="connsiteY71" fmla="*/ 728592 h 1647825"/>
                  <a:gd name="connsiteX72" fmla="*/ 160871 w 885825"/>
                  <a:gd name="connsiteY72" fmla="*/ 820032 h 1647825"/>
                  <a:gd name="connsiteX73" fmla="*/ 132296 w 885825"/>
                  <a:gd name="connsiteY73" fmla="*/ 830509 h 1647825"/>
                  <a:gd name="connsiteX74" fmla="*/ 101816 w 885825"/>
                  <a:gd name="connsiteY74" fmla="*/ 835272 h 1647825"/>
                  <a:gd name="connsiteX75" fmla="*/ 97054 w 885825"/>
                  <a:gd name="connsiteY75" fmla="*/ 799077 h 1647825"/>
                  <a:gd name="connsiteX76" fmla="*/ 124676 w 885825"/>
                  <a:gd name="connsiteY76" fmla="*/ 796219 h 1647825"/>
                  <a:gd name="connsiteX77" fmla="*/ 147536 w 885825"/>
                  <a:gd name="connsiteY77" fmla="*/ 786694 h 1647825"/>
                  <a:gd name="connsiteX78" fmla="*/ 198019 w 885825"/>
                  <a:gd name="connsiteY78" fmla="*/ 706684 h 1647825"/>
                  <a:gd name="connsiteX79" fmla="*/ 158014 w 885825"/>
                  <a:gd name="connsiteY79" fmla="*/ 661917 h 1647825"/>
                  <a:gd name="connsiteX80" fmla="*/ 143726 w 885825"/>
                  <a:gd name="connsiteY80" fmla="*/ 637152 h 1647825"/>
                  <a:gd name="connsiteX81" fmla="*/ 134201 w 885825"/>
                  <a:gd name="connsiteY81" fmla="*/ 611434 h 1647825"/>
                  <a:gd name="connsiteX82" fmla="*/ 127534 w 885825"/>
                  <a:gd name="connsiteY82" fmla="*/ 584764 h 1647825"/>
                  <a:gd name="connsiteX83" fmla="*/ 158966 w 885825"/>
                  <a:gd name="connsiteY83" fmla="*/ 432364 h 1647825"/>
                  <a:gd name="connsiteX84" fmla="*/ 177064 w 885825"/>
                  <a:gd name="connsiteY84" fmla="*/ 407599 h 1647825"/>
                  <a:gd name="connsiteX85" fmla="*/ 249454 w 885825"/>
                  <a:gd name="connsiteY85" fmla="*/ 353307 h 1647825"/>
                  <a:gd name="connsiteX86" fmla="*/ 126581 w 885825"/>
                  <a:gd name="connsiteY86" fmla="*/ 164712 h 1647825"/>
                  <a:gd name="connsiteX87" fmla="*/ 141821 w 885825"/>
                  <a:gd name="connsiteY87" fmla="*/ 146614 h 1647825"/>
                  <a:gd name="connsiteX88" fmla="*/ 162776 w 885825"/>
                  <a:gd name="connsiteY88" fmla="*/ 163759 h 1647825"/>
                  <a:gd name="connsiteX89" fmla="*/ 166586 w 885825"/>
                  <a:gd name="connsiteY89" fmla="*/ 198049 h 1647825"/>
                  <a:gd name="connsiteX90" fmla="*/ 334226 w 885825"/>
                  <a:gd name="connsiteY90" fmla="*/ 335209 h 1647825"/>
                  <a:gd name="connsiteX91" fmla="*/ 364706 w 885825"/>
                  <a:gd name="connsiteY91" fmla="*/ 332352 h 1647825"/>
                  <a:gd name="connsiteX92" fmla="*/ 479959 w 885825"/>
                  <a:gd name="connsiteY92" fmla="*/ 253294 h 1647825"/>
                  <a:gd name="connsiteX93" fmla="*/ 493294 w 885825"/>
                  <a:gd name="connsiteY93" fmla="*/ 227577 h 1647825"/>
                  <a:gd name="connsiteX94" fmla="*/ 261836 w 885825"/>
                  <a:gd name="connsiteY94" fmla="*/ 8502 h 1647825"/>
                  <a:gd name="connsiteX95" fmla="*/ 228499 w 885825"/>
                  <a:gd name="connsiteY95" fmla="*/ 12312 h 1647825"/>
                  <a:gd name="connsiteX96" fmla="*/ 135154 w 885825"/>
                  <a:gd name="connsiteY96" fmla="*/ 50412 h 1647825"/>
                  <a:gd name="connsiteX97" fmla="*/ 108484 w 885825"/>
                  <a:gd name="connsiteY97" fmla="*/ 71367 h 1647825"/>
                  <a:gd name="connsiteX98" fmla="*/ 30379 w 885825"/>
                  <a:gd name="connsiteY98" fmla="*/ 221862 h 1647825"/>
                  <a:gd name="connsiteX99" fmla="*/ 28474 w 885825"/>
                  <a:gd name="connsiteY99" fmla="*/ 220909 h 1647825"/>
                  <a:gd name="connsiteX100" fmla="*/ 28474 w 885825"/>
                  <a:gd name="connsiteY100" fmla="*/ 280917 h 1647825"/>
                  <a:gd name="connsiteX101" fmla="*/ 28474 w 885825"/>
                  <a:gd name="connsiteY101" fmla="*/ 311397 h 1647825"/>
                  <a:gd name="connsiteX102" fmla="*/ 17044 w 885825"/>
                  <a:gd name="connsiteY102" fmla="*/ 619054 h 1647825"/>
                  <a:gd name="connsiteX103" fmla="*/ 21806 w 885825"/>
                  <a:gd name="connsiteY103" fmla="*/ 650487 h 1647825"/>
                  <a:gd name="connsiteX104" fmla="*/ 28474 w 885825"/>
                  <a:gd name="connsiteY104" fmla="*/ 681919 h 1647825"/>
                  <a:gd name="connsiteX105" fmla="*/ 29426 w 885825"/>
                  <a:gd name="connsiteY105" fmla="*/ 707637 h 1647825"/>
                  <a:gd name="connsiteX106" fmla="*/ 38951 w 885825"/>
                  <a:gd name="connsiteY106" fmla="*/ 891469 h 1647825"/>
                  <a:gd name="connsiteX107" fmla="*/ 117056 w 885825"/>
                  <a:gd name="connsiteY107" fmla="*/ 857179 h 1647825"/>
                  <a:gd name="connsiteX108" fmla="*/ 147536 w 885825"/>
                  <a:gd name="connsiteY108" fmla="*/ 854322 h 1647825"/>
                  <a:gd name="connsiteX109" fmla="*/ 174206 w 885825"/>
                  <a:gd name="connsiteY109" fmla="*/ 859084 h 1647825"/>
                  <a:gd name="connsiteX110" fmla="*/ 280886 w 885825"/>
                  <a:gd name="connsiteY110" fmla="*/ 1049584 h 1647825"/>
                  <a:gd name="connsiteX111" fmla="*/ 266599 w 885825"/>
                  <a:gd name="connsiteY111" fmla="*/ 1060062 h 1647825"/>
                  <a:gd name="connsiteX112" fmla="*/ 255169 w 885825"/>
                  <a:gd name="connsiteY112" fmla="*/ 1042917 h 1647825"/>
                  <a:gd name="connsiteX113" fmla="*/ 166586 w 885825"/>
                  <a:gd name="connsiteY113" fmla="*/ 884802 h 1647825"/>
                  <a:gd name="connsiteX114" fmla="*/ 139916 w 885825"/>
                  <a:gd name="connsiteY114" fmla="*/ 880039 h 1647825"/>
                  <a:gd name="connsiteX115" fmla="*/ 115151 w 885825"/>
                  <a:gd name="connsiteY115" fmla="*/ 880039 h 1647825"/>
                  <a:gd name="connsiteX116" fmla="*/ 94196 w 885825"/>
                  <a:gd name="connsiteY116" fmla="*/ 885754 h 1647825"/>
                  <a:gd name="connsiteX117" fmla="*/ 29426 w 885825"/>
                  <a:gd name="connsiteY117" fmla="*/ 975289 h 1647825"/>
                  <a:gd name="connsiteX118" fmla="*/ 23711 w 885825"/>
                  <a:gd name="connsiteY118" fmla="*/ 1006722 h 1647825"/>
                  <a:gd name="connsiteX119" fmla="*/ 26569 w 885825"/>
                  <a:gd name="connsiteY119" fmla="*/ 1287709 h 1647825"/>
                  <a:gd name="connsiteX120" fmla="*/ 26569 w 885825"/>
                  <a:gd name="connsiteY120" fmla="*/ 1312475 h 1647825"/>
                  <a:gd name="connsiteX121" fmla="*/ 136106 w 885825"/>
                  <a:gd name="connsiteY121" fmla="*/ 1281042 h 1647825"/>
                  <a:gd name="connsiteX122" fmla="*/ 320891 w 885825"/>
                  <a:gd name="connsiteY122" fmla="*/ 1394389 h 1647825"/>
                  <a:gd name="connsiteX123" fmla="*/ 721894 w 885825"/>
                  <a:gd name="connsiteY123" fmla="*/ 944809 h 1647825"/>
                  <a:gd name="connsiteX124" fmla="*/ 740944 w 885825"/>
                  <a:gd name="connsiteY124" fmla="*/ 702874 h 1647825"/>
                  <a:gd name="connsiteX125" fmla="*/ 733324 w 885825"/>
                  <a:gd name="connsiteY125" fmla="*/ 694302 h 1647825"/>
                  <a:gd name="connsiteX126" fmla="*/ 733324 w 885825"/>
                  <a:gd name="connsiteY126" fmla="*/ 693349 h 1647825"/>
                  <a:gd name="connsiteX127" fmla="*/ 752374 w 885825"/>
                  <a:gd name="connsiteY127" fmla="*/ 663822 h 1647825"/>
                  <a:gd name="connsiteX128" fmla="*/ 753326 w 885825"/>
                  <a:gd name="connsiteY128" fmla="*/ 663822 h 1647825"/>
                  <a:gd name="connsiteX129" fmla="*/ 768566 w 885825"/>
                  <a:gd name="connsiteY129" fmla="*/ 680014 h 1647825"/>
                  <a:gd name="connsiteX130" fmla="*/ 746659 w 885825"/>
                  <a:gd name="connsiteY130" fmla="*/ 970527 h 1647825"/>
                  <a:gd name="connsiteX131" fmla="*/ 722846 w 885825"/>
                  <a:gd name="connsiteY131" fmla="*/ 971479 h 1647825"/>
                  <a:gd name="connsiteX132" fmla="*/ 721894 w 885825"/>
                  <a:gd name="connsiteY132" fmla="*/ 944809 h 1647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</a:cxnLst>
                <a:rect l="l" t="t" r="r" b="b"/>
                <a:pathLst>
                  <a:path w="885825" h="1647825">
                    <a:moveTo>
                      <a:pt x="320891" y="1394389"/>
                    </a:moveTo>
                    <a:cubicBezTo>
                      <a:pt x="325654" y="1403914"/>
                      <a:pt x="330416" y="1413439"/>
                      <a:pt x="333274" y="1423917"/>
                    </a:cubicBezTo>
                    <a:cubicBezTo>
                      <a:pt x="336131" y="1431537"/>
                      <a:pt x="338036" y="1440109"/>
                      <a:pt x="339941" y="1448682"/>
                    </a:cubicBezTo>
                    <a:cubicBezTo>
                      <a:pt x="342799" y="1463922"/>
                      <a:pt x="342799" y="1482972"/>
                      <a:pt x="333274" y="1502022"/>
                    </a:cubicBezTo>
                    <a:cubicBezTo>
                      <a:pt x="320891" y="1503927"/>
                      <a:pt x="314224" y="1502022"/>
                      <a:pt x="309461" y="1498212"/>
                    </a:cubicBezTo>
                    <a:cubicBezTo>
                      <a:pt x="296126" y="1484877"/>
                      <a:pt x="308509" y="1446777"/>
                      <a:pt x="294221" y="1422964"/>
                    </a:cubicBezTo>
                    <a:cubicBezTo>
                      <a:pt x="289459" y="1412487"/>
                      <a:pt x="284696" y="1402962"/>
                      <a:pt x="278029" y="1393437"/>
                    </a:cubicBezTo>
                    <a:cubicBezTo>
                      <a:pt x="247549" y="1347717"/>
                      <a:pt x="195161" y="1318189"/>
                      <a:pt x="136106" y="1318189"/>
                    </a:cubicBezTo>
                    <a:cubicBezTo>
                      <a:pt x="129439" y="1318189"/>
                      <a:pt x="121819" y="1318189"/>
                      <a:pt x="115151" y="1319142"/>
                    </a:cubicBezTo>
                    <a:cubicBezTo>
                      <a:pt x="108484" y="1320095"/>
                      <a:pt x="101816" y="1321047"/>
                      <a:pt x="95149" y="1322952"/>
                    </a:cubicBezTo>
                    <a:cubicBezTo>
                      <a:pt x="8471" y="1340097"/>
                      <a:pt x="-1054" y="1425822"/>
                      <a:pt x="27521" y="1492497"/>
                    </a:cubicBezTo>
                    <a:cubicBezTo>
                      <a:pt x="45619" y="1534407"/>
                      <a:pt x="74194" y="1564887"/>
                      <a:pt x="108484" y="1585842"/>
                    </a:cubicBezTo>
                    <a:cubicBezTo>
                      <a:pt x="115151" y="1589652"/>
                      <a:pt x="122771" y="1593462"/>
                      <a:pt x="129439" y="1597272"/>
                    </a:cubicBezTo>
                    <a:cubicBezTo>
                      <a:pt x="187541" y="1637277"/>
                      <a:pt x="262789" y="1653470"/>
                      <a:pt x="327559" y="1637277"/>
                    </a:cubicBezTo>
                    <a:cubicBezTo>
                      <a:pt x="338036" y="1634420"/>
                      <a:pt x="348514" y="1631562"/>
                      <a:pt x="358991" y="1626800"/>
                    </a:cubicBezTo>
                    <a:cubicBezTo>
                      <a:pt x="464719" y="1596320"/>
                      <a:pt x="512344" y="1501070"/>
                      <a:pt x="503771" y="1392484"/>
                    </a:cubicBezTo>
                    <a:cubicBezTo>
                      <a:pt x="503771" y="1384864"/>
                      <a:pt x="503771" y="1378197"/>
                      <a:pt x="502819" y="1370577"/>
                    </a:cubicBezTo>
                    <a:cubicBezTo>
                      <a:pt x="501866" y="1362957"/>
                      <a:pt x="500914" y="1356289"/>
                      <a:pt x="499961" y="1349622"/>
                    </a:cubicBezTo>
                    <a:cubicBezTo>
                      <a:pt x="503771" y="1349622"/>
                      <a:pt x="507581" y="1349622"/>
                      <a:pt x="512344" y="1349622"/>
                    </a:cubicBezTo>
                    <a:cubicBezTo>
                      <a:pt x="522821" y="1349622"/>
                      <a:pt x="534251" y="1348670"/>
                      <a:pt x="544729" y="1346764"/>
                    </a:cubicBezTo>
                    <a:cubicBezTo>
                      <a:pt x="627596" y="1339145"/>
                      <a:pt x="694271" y="1272470"/>
                      <a:pt x="713321" y="1186744"/>
                    </a:cubicBezTo>
                    <a:cubicBezTo>
                      <a:pt x="732371" y="1072444"/>
                      <a:pt x="637121" y="1072444"/>
                      <a:pt x="570446" y="1024819"/>
                    </a:cubicBezTo>
                    <a:cubicBezTo>
                      <a:pt x="551396" y="1101019"/>
                      <a:pt x="503771" y="1167694"/>
                      <a:pt x="426619" y="1182934"/>
                    </a:cubicBezTo>
                    <a:cubicBezTo>
                      <a:pt x="417094" y="1185792"/>
                      <a:pt x="407569" y="1187697"/>
                      <a:pt x="398044" y="1188650"/>
                    </a:cubicBezTo>
                    <a:cubicBezTo>
                      <a:pt x="388519" y="1189602"/>
                      <a:pt x="378994" y="1190554"/>
                      <a:pt x="368516" y="1190554"/>
                    </a:cubicBezTo>
                    <a:cubicBezTo>
                      <a:pt x="311366" y="1190554"/>
                      <a:pt x="259931" y="1167694"/>
                      <a:pt x="222784" y="1130547"/>
                    </a:cubicBezTo>
                    <a:cubicBezTo>
                      <a:pt x="215164" y="1122927"/>
                      <a:pt x="208496" y="1115307"/>
                      <a:pt x="201829" y="1106734"/>
                    </a:cubicBezTo>
                    <a:cubicBezTo>
                      <a:pt x="189446" y="1072444"/>
                      <a:pt x="160871" y="1053394"/>
                      <a:pt x="164681" y="1018152"/>
                    </a:cubicBezTo>
                    <a:cubicBezTo>
                      <a:pt x="162776" y="1007674"/>
                      <a:pt x="161824" y="996244"/>
                      <a:pt x="161824" y="984814"/>
                    </a:cubicBezTo>
                    <a:cubicBezTo>
                      <a:pt x="161824" y="976242"/>
                      <a:pt x="168491" y="967669"/>
                      <a:pt x="177064" y="966717"/>
                    </a:cubicBezTo>
                    <a:cubicBezTo>
                      <a:pt x="188494" y="964812"/>
                      <a:pt x="198019" y="973384"/>
                      <a:pt x="198019" y="983862"/>
                    </a:cubicBezTo>
                    <a:cubicBezTo>
                      <a:pt x="198019" y="1078159"/>
                      <a:pt x="275171" y="1155312"/>
                      <a:pt x="369469" y="1155312"/>
                    </a:cubicBezTo>
                    <a:cubicBezTo>
                      <a:pt x="380899" y="1155312"/>
                      <a:pt x="392329" y="1154359"/>
                      <a:pt x="403759" y="1151502"/>
                    </a:cubicBezTo>
                    <a:cubicBezTo>
                      <a:pt x="415189" y="1149597"/>
                      <a:pt x="425666" y="1145787"/>
                      <a:pt x="435191" y="1141977"/>
                    </a:cubicBezTo>
                    <a:cubicBezTo>
                      <a:pt x="485674" y="1129594"/>
                      <a:pt x="514249" y="1101019"/>
                      <a:pt x="525679" y="1053394"/>
                    </a:cubicBezTo>
                    <a:cubicBezTo>
                      <a:pt x="530441" y="1042917"/>
                      <a:pt x="533299" y="1032439"/>
                      <a:pt x="536156" y="1021962"/>
                    </a:cubicBezTo>
                    <a:cubicBezTo>
                      <a:pt x="539014" y="1011484"/>
                      <a:pt x="539966" y="1000054"/>
                      <a:pt x="539966" y="988624"/>
                    </a:cubicBezTo>
                    <a:cubicBezTo>
                      <a:pt x="517106" y="955287"/>
                      <a:pt x="503771" y="915282"/>
                      <a:pt x="503771" y="872419"/>
                    </a:cubicBezTo>
                    <a:cubicBezTo>
                      <a:pt x="503771" y="863847"/>
                      <a:pt x="510439" y="855274"/>
                      <a:pt x="519011" y="854322"/>
                    </a:cubicBezTo>
                    <a:cubicBezTo>
                      <a:pt x="530441" y="852417"/>
                      <a:pt x="539966" y="860989"/>
                      <a:pt x="539966" y="871467"/>
                    </a:cubicBezTo>
                    <a:cubicBezTo>
                      <a:pt x="539966" y="965764"/>
                      <a:pt x="617119" y="1042917"/>
                      <a:pt x="711416" y="1042917"/>
                    </a:cubicBezTo>
                    <a:cubicBezTo>
                      <a:pt x="715226" y="1042917"/>
                      <a:pt x="718084" y="1042917"/>
                      <a:pt x="721894" y="1042917"/>
                    </a:cubicBezTo>
                    <a:cubicBezTo>
                      <a:pt x="813334" y="1009579"/>
                      <a:pt x="879056" y="921949"/>
                      <a:pt x="879056" y="818127"/>
                    </a:cubicBezTo>
                    <a:cubicBezTo>
                      <a:pt x="879056" y="721924"/>
                      <a:pt x="821906" y="639057"/>
                      <a:pt x="739991" y="600957"/>
                    </a:cubicBezTo>
                    <a:cubicBezTo>
                      <a:pt x="718084" y="612387"/>
                      <a:pt x="693319" y="618102"/>
                      <a:pt x="666649" y="618102"/>
                    </a:cubicBezTo>
                    <a:cubicBezTo>
                      <a:pt x="637121" y="618102"/>
                      <a:pt x="608546" y="610482"/>
                      <a:pt x="583781" y="597147"/>
                    </a:cubicBezTo>
                    <a:cubicBezTo>
                      <a:pt x="575209" y="592384"/>
                      <a:pt x="567589" y="587622"/>
                      <a:pt x="559969" y="580954"/>
                    </a:cubicBezTo>
                    <a:cubicBezTo>
                      <a:pt x="523774" y="539044"/>
                      <a:pt x="485674" y="481894"/>
                      <a:pt x="495199" y="424744"/>
                    </a:cubicBezTo>
                    <a:cubicBezTo>
                      <a:pt x="495199" y="415219"/>
                      <a:pt x="514249" y="415219"/>
                      <a:pt x="523774" y="415219"/>
                    </a:cubicBezTo>
                    <a:cubicBezTo>
                      <a:pt x="523774" y="434269"/>
                      <a:pt x="523774" y="443794"/>
                      <a:pt x="533299" y="465702"/>
                    </a:cubicBezTo>
                    <a:cubicBezTo>
                      <a:pt x="535204" y="474274"/>
                      <a:pt x="538061" y="482847"/>
                      <a:pt x="540919" y="490467"/>
                    </a:cubicBezTo>
                    <a:cubicBezTo>
                      <a:pt x="555206" y="530472"/>
                      <a:pt x="579019" y="564762"/>
                      <a:pt x="624739" y="575239"/>
                    </a:cubicBezTo>
                    <a:cubicBezTo>
                      <a:pt x="631406" y="577144"/>
                      <a:pt x="639026" y="579049"/>
                      <a:pt x="645694" y="580002"/>
                    </a:cubicBezTo>
                    <a:cubicBezTo>
                      <a:pt x="653314" y="580954"/>
                      <a:pt x="659981" y="581907"/>
                      <a:pt x="667601" y="581907"/>
                    </a:cubicBezTo>
                    <a:cubicBezTo>
                      <a:pt x="672364" y="581907"/>
                      <a:pt x="677126" y="581907"/>
                      <a:pt x="682841" y="580954"/>
                    </a:cubicBezTo>
                    <a:cubicBezTo>
                      <a:pt x="692366" y="565714"/>
                      <a:pt x="699034" y="549522"/>
                      <a:pt x="703796" y="532377"/>
                    </a:cubicBezTo>
                    <a:cubicBezTo>
                      <a:pt x="706654" y="523804"/>
                      <a:pt x="708559" y="515232"/>
                      <a:pt x="709511" y="505707"/>
                    </a:cubicBezTo>
                    <a:cubicBezTo>
                      <a:pt x="723799" y="461892"/>
                      <a:pt x="714274" y="423792"/>
                      <a:pt x="704749" y="376167"/>
                    </a:cubicBezTo>
                    <a:cubicBezTo>
                      <a:pt x="676174" y="299967"/>
                      <a:pt x="590449" y="280917"/>
                      <a:pt x="513296" y="293299"/>
                    </a:cubicBezTo>
                    <a:cubicBezTo>
                      <a:pt x="504724" y="295204"/>
                      <a:pt x="496151" y="299014"/>
                      <a:pt x="487579" y="301872"/>
                    </a:cubicBezTo>
                    <a:cubicBezTo>
                      <a:pt x="444716" y="319017"/>
                      <a:pt x="399949" y="347592"/>
                      <a:pt x="352324" y="368547"/>
                    </a:cubicBezTo>
                    <a:cubicBezTo>
                      <a:pt x="345656" y="369499"/>
                      <a:pt x="338989" y="370452"/>
                      <a:pt x="333274" y="370452"/>
                    </a:cubicBezTo>
                    <a:cubicBezTo>
                      <a:pt x="274219" y="370452"/>
                      <a:pt x="221831" y="400932"/>
                      <a:pt x="191351" y="445699"/>
                    </a:cubicBezTo>
                    <a:cubicBezTo>
                      <a:pt x="185636" y="455224"/>
                      <a:pt x="179921" y="464749"/>
                      <a:pt x="175159" y="475227"/>
                    </a:cubicBezTo>
                    <a:cubicBezTo>
                      <a:pt x="161824" y="519042"/>
                      <a:pt x="152299" y="557142"/>
                      <a:pt x="175159" y="608577"/>
                    </a:cubicBezTo>
                    <a:cubicBezTo>
                      <a:pt x="179921" y="619054"/>
                      <a:pt x="184684" y="628579"/>
                      <a:pt x="191351" y="638104"/>
                    </a:cubicBezTo>
                    <a:cubicBezTo>
                      <a:pt x="221831" y="684777"/>
                      <a:pt x="274219" y="715257"/>
                      <a:pt x="332321" y="716209"/>
                    </a:cubicBezTo>
                    <a:cubicBezTo>
                      <a:pt x="336131" y="716209"/>
                      <a:pt x="339941" y="714304"/>
                      <a:pt x="343751" y="717162"/>
                    </a:cubicBezTo>
                    <a:cubicBezTo>
                      <a:pt x="395186" y="712399"/>
                      <a:pt x="444716" y="685729"/>
                      <a:pt x="474244" y="639057"/>
                    </a:cubicBezTo>
                    <a:cubicBezTo>
                      <a:pt x="479959" y="630484"/>
                      <a:pt x="492341" y="627627"/>
                      <a:pt x="500914" y="635247"/>
                    </a:cubicBezTo>
                    <a:cubicBezTo>
                      <a:pt x="507581" y="640962"/>
                      <a:pt x="508534" y="651439"/>
                      <a:pt x="503771" y="658107"/>
                    </a:cubicBezTo>
                    <a:cubicBezTo>
                      <a:pt x="444716" y="749547"/>
                      <a:pt x="325654" y="779074"/>
                      <a:pt x="231356" y="728592"/>
                    </a:cubicBezTo>
                    <a:cubicBezTo>
                      <a:pt x="222784" y="768597"/>
                      <a:pt x="196114" y="801934"/>
                      <a:pt x="160871" y="820032"/>
                    </a:cubicBezTo>
                    <a:cubicBezTo>
                      <a:pt x="152299" y="824794"/>
                      <a:pt x="142774" y="828604"/>
                      <a:pt x="132296" y="830509"/>
                    </a:cubicBezTo>
                    <a:cubicBezTo>
                      <a:pt x="123724" y="837177"/>
                      <a:pt x="111341" y="838129"/>
                      <a:pt x="101816" y="835272"/>
                    </a:cubicBezTo>
                    <a:cubicBezTo>
                      <a:pt x="85624" y="824794"/>
                      <a:pt x="76099" y="815269"/>
                      <a:pt x="97054" y="799077"/>
                    </a:cubicBezTo>
                    <a:cubicBezTo>
                      <a:pt x="104674" y="794314"/>
                      <a:pt x="114199" y="791457"/>
                      <a:pt x="124676" y="796219"/>
                    </a:cubicBezTo>
                    <a:cubicBezTo>
                      <a:pt x="132296" y="794314"/>
                      <a:pt x="140869" y="790504"/>
                      <a:pt x="147536" y="786694"/>
                    </a:cubicBezTo>
                    <a:cubicBezTo>
                      <a:pt x="176111" y="770502"/>
                      <a:pt x="196114" y="740974"/>
                      <a:pt x="198019" y="706684"/>
                    </a:cubicBezTo>
                    <a:cubicBezTo>
                      <a:pt x="181826" y="693349"/>
                      <a:pt x="168491" y="678109"/>
                      <a:pt x="158014" y="661917"/>
                    </a:cubicBezTo>
                    <a:cubicBezTo>
                      <a:pt x="152299" y="653344"/>
                      <a:pt x="147536" y="645724"/>
                      <a:pt x="143726" y="637152"/>
                    </a:cubicBezTo>
                    <a:cubicBezTo>
                      <a:pt x="139916" y="628579"/>
                      <a:pt x="137059" y="620007"/>
                      <a:pt x="134201" y="611434"/>
                    </a:cubicBezTo>
                    <a:cubicBezTo>
                      <a:pt x="131344" y="602862"/>
                      <a:pt x="129439" y="593337"/>
                      <a:pt x="127534" y="584764"/>
                    </a:cubicBezTo>
                    <a:cubicBezTo>
                      <a:pt x="123724" y="530472"/>
                      <a:pt x="114199" y="473322"/>
                      <a:pt x="158966" y="432364"/>
                    </a:cubicBezTo>
                    <a:cubicBezTo>
                      <a:pt x="164681" y="423792"/>
                      <a:pt x="170396" y="415219"/>
                      <a:pt x="177064" y="407599"/>
                    </a:cubicBezTo>
                    <a:cubicBezTo>
                      <a:pt x="197066" y="384739"/>
                      <a:pt x="221831" y="365689"/>
                      <a:pt x="249454" y="353307"/>
                    </a:cubicBezTo>
                    <a:cubicBezTo>
                      <a:pt x="177064" y="320922"/>
                      <a:pt x="126581" y="248532"/>
                      <a:pt x="126581" y="164712"/>
                    </a:cubicBezTo>
                    <a:cubicBezTo>
                      <a:pt x="126581" y="156139"/>
                      <a:pt x="133249" y="147567"/>
                      <a:pt x="141821" y="146614"/>
                    </a:cubicBezTo>
                    <a:cubicBezTo>
                      <a:pt x="153251" y="144709"/>
                      <a:pt x="162776" y="153282"/>
                      <a:pt x="162776" y="163759"/>
                    </a:cubicBezTo>
                    <a:cubicBezTo>
                      <a:pt x="162776" y="175189"/>
                      <a:pt x="163729" y="187572"/>
                      <a:pt x="166586" y="198049"/>
                    </a:cubicBezTo>
                    <a:cubicBezTo>
                      <a:pt x="182779" y="276154"/>
                      <a:pt x="251359" y="335209"/>
                      <a:pt x="334226" y="335209"/>
                    </a:cubicBezTo>
                    <a:cubicBezTo>
                      <a:pt x="344704" y="335209"/>
                      <a:pt x="354229" y="334257"/>
                      <a:pt x="364706" y="332352"/>
                    </a:cubicBezTo>
                    <a:cubicBezTo>
                      <a:pt x="410426" y="328542"/>
                      <a:pt x="458051" y="290442"/>
                      <a:pt x="479959" y="253294"/>
                    </a:cubicBezTo>
                    <a:cubicBezTo>
                      <a:pt x="484721" y="244722"/>
                      <a:pt x="489484" y="236149"/>
                      <a:pt x="493294" y="227577"/>
                    </a:cubicBezTo>
                    <a:cubicBezTo>
                      <a:pt x="524726" y="80892"/>
                      <a:pt x="381851" y="-4833"/>
                      <a:pt x="261836" y="8502"/>
                    </a:cubicBezTo>
                    <a:cubicBezTo>
                      <a:pt x="250406" y="8502"/>
                      <a:pt x="239929" y="10407"/>
                      <a:pt x="228499" y="12312"/>
                    </a:cubicBezTo>
                    <a:cubicBezTo>
                      <a:pt x="195161" y="18027"/>
                      <a:pt x="163729" y="30409"/>
                      <a:pt x="135154" y="50412"/>
                    </a:cubicBezTo>
                    <a:cubicBezTo>
                      <a:pt x="125629" y="57079"/>
                      <a:pt x="117056" y="63747"/>
                      <a:pt x="108484" y="71367"/>
                    </a:cubicBezTo>
                    <a:cubicBezTo>
                      <a:pt x="66574" y="109467"/>
                      <a:pt x="37046" y="161854"/>
                      <a:pt x="30379" y="221862"/>
                    </a:cubicBezTo>
                    <a:lnTo>
                      <a:pt x="28474" y="220909"/>
                    </a:lnTo>
                    <a:cubicBezTo>
                      <a:pt x="28474" y="220909"/>
                      <a:pt x="28474" y="243769"/>
                      <a:pt x="28474" y="280917"/>
                    </a:cubicBezTo>
                    <a:cubicBezTo>
                      <a:pt x="28474" y="290442"/>
                      <a:pt x="28474" y="299967"/>
                      <a:pt x="28474" y="311397"/>
                    </a:cubicBezTo>
                    <a:cubicBezTo>
                      <a:pt x="20854" y="415219"/>
                      <a:pt x="-7721" y="510469"/>
                      <a:pt x="17044" y="619054"/>
                    </a:cubicBezTo>
                    <a:cubicBezTo>
                      <a:pt x="17996" y="629532"/>
                      <a:pt x="19901" y="640009"/>
                      <a:pt x="21806" y="650487"/>
                    </a:cubicBezTo>
                    <a:cubicBezTo>
                      <a:pt x="23711" y="660964"/>
                      <a:pt x="25616" y="671442"/>
                      <a:pt x="28474" y="681919"/>
                    </a:cubicBezTo>
                    <a:cubicBezTo>
                      <a:pt x="28474" y="690492"/>
                      <a:pt x="29426" y="699064"/>
                      <a:pt x="29426" y="707637"/>
                    </a:cubicBezTo>
                    <a:cubicBezTo>
                      <a:pt x="29426" y="767644"/>
                      <a:pt x="58001" y="834319"/>
                      <a:pt x="38951" y="891469"/>
                    </a:cubicBezTo>
                    <a:cubicBezTo>
                      <a:pt x="67526" y="891469"/>
                      <a:pt x="86576" y="853369"/>
                      <a:pt x="117056" y="857179"/>
                    </a:cubicBezTo>
                    <a:cubicBezTo>
                      <a:pt x="126581" y="855274"/>
                      <a:pt x="137059" y="854322"/>
                      <a:pt x="147536" y="854322"/>
                    </a:cubicBezTo>
                    <a:cubicBezTo>
                      <a:pt x="156109" y="855274"/>
                      <a:pt x="165634" y="857179"/>
                      <a:pt x="174206" y="859084"/>
                    </a:cubicBezTo>
                    <a:cubicBezTo>
                      <a:pt x="256121" y="881944"/>
                      <a:pt x="303746" y="967669"/>
                      <a:pt x="280886" y="1049584"/>
                    </a:cubicBezTo>
                    <a:cubicBezTo>
                      <a:pt x="278981" y="1056252"/>
                      <a:pt x="273266" y="1060062"/>
                      <a:pt x="266599" y="1060062"/>
                    </a:cubicBezTo>
                    <a:cubicBezTo>
                      <a:pt x="258026" y="1059109"/>
                      <a:pt x="253264" y="1050537"/>
                      <a:pt x="255169" y="1042917"/>
                    </a:cubicBezTo>
                    <a:cubicBezTo>
                      <a:pt x="274219" y="974337"/>
                      <a:pt x="235166" y="903852"/>
                      <a:pt x="166586" y="884802"/>
                    </a:cubicBezTo>
                    <a:cubicBezTo>
                      <a:pt x="158014" y="881944"/>
                      <a:pt x="148489" y="880992"/>
                      <a:pt x="139916" y="880039"/>
                    </a:cubicBezTo>
                    <a:cubicBezTo>
                      <a:pt x="131344" y="879087"/>
                      <a:pt x="122771" y="879087"/>
                      <a:pt x="115151" y="880039"/>
                    </a:cubicBezTo>
                    <a:cubicBezTo>
                      <a:pt x="107531" y="880992"/>
                      <a:pt x="99911" y="882897"/>
                      <a:pt x="94196" y="885754"/>
                    </a:cubicBezTo>
                    <a:cubicBezTo>
                      <a:pt x="57049" y="900042"/>
                      <a:pt x="37999" y="938142"/>
                      <a:pt x="29426" y="975289"/>
                    </a:cubicBezTo>
                    <a:cubicBezTo>
                      <a:pt x="27521" y="985767"/>
                      <a:pt x="25616" y="996244"/>
                      <a:pt x="23711" y="1006722"/>
                    </a:cubicBezTo>
                    <a:cubicBezTo>
                      <a:pt x="9424" y="1101019"/>
                      <a:pt x="11329" y="1195317"/>
                      <a:pt x="26569" y="1287709"/>
                    </a:cubicBezTo>
                    <a:cubicBezTo>
                      <a:pt x="26569" y="1302950"/>
                      <a:pt x="26569" y="1312475"/>
                      <a:pt x="26569" y="1312475"/>
                    </a:cubicBezTo>
                    <a:cubicBezTo>
                      <a:pt x="58001" y="1292472"/>
                      <a:pt x="96101" y="1281042"/>
                      <a:pt x="136106" y="1281042"/>
                    </a:cubicBezTo>
                    <a:cubicBezTo>
                      <a:pt x="217069" y="1282947"/>
                      <a:pt x="285649" y="1328667"/>
                      <a:pt x="320891" y="1394389"/>
                    </a:cubicBezTo>
                    <a:close/>
                    <a:moveTo>
                      <a:pt x="721894" y="944809"/>
                    </a:moveTo>
                    <a:cubicBezTo>
                      <a:pt x="793331" y="882897"/>
                      <a:pt x="801904" y="775264"/>
                      <a:pt x="740944" y="702874"/>
                    </a:cubicBezTo>
                    <a:cubicBezTo>
                      <a:pt x="738086" y="700017"/>
                      <a:pt x="736181" y="697159"/>
                      <a:pt x="733324" y="694302"/>
                    </a:cubicBezTo>
                    <a:cubicBezTo>
                      <a:pt x="733324" y="694302"/>
                      <a:pt x="733324" y="694302"/>
                      <a:pt x="733324" y="693349"/>
                    </a:cubicBezTo>
                    <a:lnTo>
                      <a:pt x="752374" y="663822"/>
                    </a:lnTo>
                    <a:cubicBezTo>
                      <a:pt x="752374" y="663822"/>
                      <a:pt x="753326" y="663822"/>
                      <a:pt x="753326" y="663822"/>
                    </a:cubicBezTo>
                    <a:cubicBezTo>
                      <a:pt x="759041" y="668584"/>
                      <a:pt x="763804" y="674299"/>
                      <a:pt x="768566" y="680014"/>
                    </a:cubicBezTo>
                    <a:cubicBezTo>
                      <a:pt x="842861" y="766692"/>
                      <a:pt x="832384" y="896232"/>
                      <a:pt x="746659" y="970527"/>
                    </a:cubicBezTo>
                    <a:cubicBezTo>
                      <a:pt x="739991" y="976242"/>
                      <a:pt x="729514" y="977194"/>
                      <a:pt x="722846" y="971479"/>
                    </a:cubicBezTo>
                    <a:cubicBezTo>
                      <a:pt x="713321" y="963859"/>
                      <a:pt x="714274" y="951477"/>
                      <a:pt x="721894" y="944809"/>
                    </a:cubicBezTo>
                    <a:close/>
                  </a:path>
                </a:pathLst>
              </a:custGeom>
              <a:solidFill>
                <a:srgbClr val="0AA6ED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60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p:grpSp>
      </p:grp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A26EAD20-33D5-46CC-B8C5-CB1A2428E186}"/>
              </a:ext>
            </a:extLst>
          </p:cNvPr>
          <p:cNvGrpSpPr/>
          <p:nvPr/>
        </p:nvGrpSpPr>
        <p:grpSpPr>
          <a:xfrm>
            <a:off x="6649457" y="1050969"/>
            <a:ext cx="4753253" cy="1890804"/>
            <a:chOff x="6535678" y="927797"/>
            <a:chExt cx="4753253" cy="1890804"/>
          </a:xfrm>
        </p:grpSpPr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4E4FF51A-FE4F-4358-B4D5-128A8B94B521}"/>
                </a:ext>
              </a:extLst>
            </p:cNvPr>
            <p:cNvSpPr txBox="1"/>
            <p:nvPr/>
          </p:nvSpPr>
          <p:spPr>
            <a:xfrm>
              <a:off x="6535678" y="1546714"/>
              <a:ext cx="4680000" cy="1271887"/>
            </a:xfrm>
            <a:prstGeom prst="rect">
              <a:avLst/>
            </a:prstGeom>
            <a:noFill/>
            <a:ln w="19050">
              <a:solidFill>
                <a:srgbClr val="9CD5E2"/>
              </a:solidFill>
            </a:ln>
          </p:spPr>
          <p:txBody>
            <a:bodyPr wrap="square" rtlCol="0">
              <a:spAutoFit/>
            </a:bodyPr>
            <a:lstStyle/>
            <a:p>
              <a:pPr latinLnBrk="0">
                <a:lnSpc>
                  <a:spcPct val="110000"/>
                </a:lnSpc>
                <a:spcAft>
                  <a:spcPts val="1200"/>
                </a:spcAft>
              </a:pPr>
              <a:r>
                <a:rPr lang="ko-KR" altLang="en-US" sz="1400" dirty="0"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반도체에 대한 실제 데이터를 직접 분석하고 개선안을 도출할 수 있어서 좋은 경험이었던 것 같습니다</a:t>
              </a:r>
              <a:r>
                <a:rPr lang="en-US" altLang="ko-KR" sz="1400" dirty="0"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. </a:t>
              </a:r>
              <a:r>
                <a:rPr lang="ko-KR" altLang="en-US" sz="1400" dirty="0"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팀원들과 함께 매일매일 고민하고 노력하였기에 성공적으로 프로젝트를 마무리 할 수 있었습니다</a:t>
              </a:r>
              <a:r>
                <a:rPr lang="en-US" altLang="ko-KR" sz="1400" dirty="0"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. </a:t>
              </a:r>
              <a:r>
                <a:rPr lang="ko-KR" altLang="en-US" sz="1400" dirty="0"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팀원들께 다시 한번 감사드립니다</a:t>
              </a:r>
              <a:r>
                <a:rPr lang="en-US" altLang="ko-KR" sz="1400" dirty="0"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.</a:t>
              </a:r>
              <a:endParaRPr lang="ko-KR" altLang="en-US" sz="1400" dirty="0">
                <a:latin typeface="나눔고딕OTF" panose="020D0604000000000000" pitchFamily="34" charset="-127"/>
                <a:ea typeface="나눔고딕OTF" panose="020D0604000000000000" pitchFamily="34" charset="-127"/>
              </a:endParaRPr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D6631F27-6617-4AB7-89BA-EB122E00DCEE}"/>
                </a:ext>
              </a:extLst>
            </p:cNvPr>
            <p:cNvGrpSpPr/>
            <p:nvPr/>
          </p:nvGrpSpPr>
          <p:grpSpPr>
            <a:xfrm>
              <a:off x="9959041" y="927797"/>
              <a:ext cx="1329890" cy="648000"/>
              <a:chOff x="9959041" y="927797"/>
              <a:chExt cx="1329890" cy="648000"/>
            </a:xfrm>
          </p:grpSpPr>
          <p:pic>
            <p:nvPicPr>
              <p:cNvPr id="114" name="그림 113">
                <a:extLst>
                  <a:ext uri="{FF2B5EF4-FFF2-40B4-BE49-F238E27FC236}">
                    <a16:creationId xmlns:a16="http://schemas.microsoft.com/office/drawing/2014/main" id="{75157403-65F6-4706-A6B5-3BF3DDF1FD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959041" y="927797"/>
                <a:ext cx="1296000" cy="648000"/>
              </a:xfrm>
              <a:prstGeom prst="rect">
                <a:avLst/>
              </a:prstGeom>
            </p:spPr>
          </p:pic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42535C5-4FDE-4296-84D1-BCC52A784791}"/>
                  </a:ext>
                </a:extLst>
              </p:cNvPr>
              <p:cNvSpPr txBox="1"/>
              <p:nvPr/>
            </p:nvSpPr>
            <p:spPr>
              <a:xfrm>
                <a:off x="10398986" y="1078288"/>
                <a:ext cx="88994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 err="1">
                    <a:latin typeface="나눔고딕OTF" panose="020D0604000000000000" pitchFamily="34" charset="-127"/>
                    <a:ea typeface="나눔고딕OTF" panose="020D0604000000000000" pitchFamily="34" charset="-127"/>
                  </a:rPr>
                  <a:t>서형준</a:t>
                </a:r>
                <a:endParaRPr lang="ko-KR" altLang="en-US" dirty="0">
                  <a:latin typeface="나눔고딕OTF" panose="020D0604000000000000" pitchFamily="34" charset="-127"/>
                  <a:ea typeface="나눔고딕OTF" panose="020D0604000000000000" pitchFamily="34" charset="-127"/>
                </a:endParaRPr>
              </a:p>
            </p:txBody>
          </p:sp>
        </p:grpSp>
      </p:grpSp>
      <p:grpSp>
        <p:nvGrpSpPr>
          <p:cNvPr id="103" name="그룹 102">
            <a:extLst>
              <a:ext uri="{FF2B5EF4-FFF2-40B4-BE49-F238E27FC236}">
                <a16:creationId xmlns:a16="http://schemas.microsoft.com/office/drawing/2014/main" id="{1874055C-5B1B-4187-AF7D-39EDC62294DA}"/>
              </a:ext>
            </a:extLst>
          </p:cNvPr>
          <p:cNvGrpSpPr/>
          <p:nvPr/>
        </p:nvGrpSpPr>
        <p:grpSpPr>
          <a:xfrm>
            <a:off x="1043695" y="1049417"/>
            <a:ext cx="4715295" cy="1890806"/>
            <a:chOff x="1055415" y="891282"/>
            <a:chExt cx="4715295" cy="189080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3D97A32-C311-4EDF-9B1E-8370042E2B65}"/>
                </a:ext>
              </a:extLst>
            </p:cNvPr>
            <p:cNvSpPr txBox="1"/>
            <p:nvPr/>
          </p:nvSpPr>
          <p:spPr>
            <a:xfrm>
              <a:off x="1090710" y="1510201"/>
              <a:ext cx="4680000" cy="1271887"/>
            </a:xfrm>
            <a:prstGeom prst="rect">
              <a:avLst/>
            </a:prstGeom>
            <a:noFill/>
            <a:ln w="19050">
              <a:solidFill>
                <a:srgbClr val="FFD37B"/>
              </a:solidFill>
            </a:ln>
          </p:spPr>
          <p:txBody>
            <a:bodyPr wrap="square" rtlCol="0">
              <a:spAutoFit/>
            </a:bodyPr>
            <a:lstStyle/>
            <a:p>
              <a:pPr latinLnBrk="0">
                <a:lnSpc>
                  <a:spcPct val="110000"/>
                </a:lnSpc>
                <a:spcAft>
                  <a:spcPts val="1200"/>
                </a:spcAft>
              </a:pPr>
              <a:r>
                <a:rPr lang="en-US" altLang="ko-KR" sz="1400" dirty="0"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8</a:t>
              </a:r>
              <a:r>
                <a:rPr lang="ko-KR" altLang="en-US" sz="1400" dirty="0"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대 공정에 대해 모르는 상태로 시작한 프로젝트였기에 어려운 점들이 많았지만</a:t>
              </a:r>
              <a:r>
                <a:rPr lang="en-US" altLang="ko-KR" sz="1400" dirty="0"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,</a:t>
              </a:r>
              <a:r>
                <a:rPr lang="ko-KR" altLang="en-US" sz="1400" dirty="0"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 조원들의 도움과 단합으로 해낼 수 있었습니다</a:t>
              </a:r>
              <a:r>
                <a:rPr lang="en-US" altLang="ko-KR" sz="1400" dirty="0"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. </a:t>
              </a:r>
              <a:r>
                <a:rPr lang="ko-KR" altLang="en-US" sz="1400" dirty="0"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비대면으로 진행해서 아쉽지만</a:t>
              </a:r>
              <a:r>
                <a:rPr lang="en-US" altLang="ko-KR" sz="1400" dirty="0"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,</a:t>
              </a:r>
              <a:r>
                <a:rPr lang="ko-KR" altLang="en-US" sz="1400" dirty="0"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 다음에는 대면으로 만나서 고생한 조원들과 맛있는 밥 한 끼 먹고 싶습니다</a:t>
              </a:r>
              <a:r>
                <a:rPr lang="en-US" altLang="ko-KR" sz="1400" dirty="0"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. </a:t>
              </a:r>
              <a:r>
                <a:rPr lang="ko-KR" altLang="en-US" sz="1400" dirty="0"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다들 수고하셨습니다</a:t>
              </a:r>
              <a:r>
                <a:rPr lang="en-US" altLang="ko-KR" sz="1400" dirty="0"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.</a:t>
              </a:r>
            </a:p>
          </p:txBody>
        </p:sp>
        <p:grpSp>
          <p:nvGrpSpPr>
            <p:cNvPr id="102" name="그룹 101">
              <a:extLst>
                <a:ext uri="{FF2B5EF4-FFF2-40B4-BE49-F238E27FC236}">
                  <a16:creationId xmlns:a16="http://schemas.microsoft.com/office/drawing/2014/main" id="{5CCBE8B3-CD69-48E4-B34E-A546307BDA9D}"/>
                </a:ext>
              </a:extLst>
            </p:cNvPr>
            <p:cNvGrpSpPr/>
            <p:nvPr/>
          </p:nvGrpSpPr>
          <p:grpSpPr>
            <a:xfrm>
              <a:off x="1055415" y="891282"/>
              <a:ext cx="1295999" cy="648000"/>
              <a:chOff x="1055415" y="891282"/>
              <a:chExt cx="1295999" cy="648000"/>
            </a:xfrm>
          </p:grpSpPr>
          <p:pic>
            <p:nvPicPr>
              <p:cNvPr id="106" name="그림 105">
                <a:extLst>
                  <a:ext uri="{FF2B5EF4-FFF2-40B4-BE49-F238E27FC236}">
                    <a16:creationId xmlns:a16="http://schemas.microsoft.com/office/drawing/2014/main" id="{FC808476-7081-4FEF-8923-F9750156A6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55415" y="891282"/>
                <a:ext cx="1295999" cy="648000"/>
              </a:xfrm>
              <a:prstGeom prst="rect">
                <a:avLst/>
              </a:prstGeom>
            </p:spPr>
          </p:pic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F93915BE-8E3C-473A-88C1-58B0B2EC7CF2}"/>
                  </a:ext>
                </a:extLst>
              </p:cNvPr>
              <p:cNvSpPr txBox="1"/>
              <p:nvPr/>
            </p:nvSpPr>
            <p:spPr>
              <a:xfrm>
                <a:off x="1461469" y="1032539"/>
                <a:ext cx="88994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>
                    <a:latin typeface="나눔고딕OTF" panose="020D0604000000000000" pitchFamily="34" charset="-127"/>
                    <a:ea typeface="나눔고딕OTF" panose="020D0604000000000000" pitchFamily="34" charset="-127"/>
                  </a:rPr>
                  <a:t>김민경</a:t>
                </a:r>
              </a:p>
            </p:txBody>
          </p:sp>
        </p:grpSp>
      </p:grp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8D2E301D-1505-4210-9106-48375264C7E2}"/>
              </a:ext>
            </a:extLst>
          </p:cNvPr>
          <p:cNvGrpSpPr/>
          <p:nvPr/>
        </p:nvGrpSpPr>
        <p:grpSpPr>
          <a:xfrm>
            <a:off x="382318" y="3054505"/>
            <a:ext cx="4358433" cy="1656024"/>
            <a:chOff x="-8965" y="2530752"/>
            <a:chExt cx="4358433" cy="1656024"/>
          </a:xfrm>
        </p:grpSpPr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49E9409B-4CC6-4234-AFBF-13B6567D32B1}"/>
                </a:ext>
              </a:extLst>
            </p:cNvPr>
            <p:cNvSpPr txBox="1"/>
            <p:nvPr/>
          </p:nvSpPr>
          <p:spPr>
            <a:xfrm>
              <a:off x="29468" y="3151877"/>
              <a:ext cx="4320000" cy="1034899"/>
            </a:xfrm>
            <a:prstGeom prst="rect">
              <a:avLst/>
            </a:prstGeom>
            <a:noFill/>
            <a:ln w="19050">
              <a:solidFill>
                <a:srgbClr val="5870B4"/>
              </a:solidFill>
            </a:ln>
          </p:spPr>
          <p:txBody>
            <a:bodyPr wrap="square" rtlCol="0">
              <a:spAutoFit/>
            </a:bodyPr>
            <a:lstStyle/>
            <a:p>
              <a:pPr latinLnBrk="0">
                <a:lnSpc>
                  <a:spcPct val="110000"/>
                </a:lnSpc>
                <a:spcAft>
                  <a:spcPts val="1200"/>
                </a:spcAft>
              </a:pPr>
              <a:r>
                <a:rPr lang="ko-KR" altLang="en-US" sz="1400" spc="-50" dirty="0"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빅데이터</a:t>
              </a:r>
              <a:r>
                <a:rPr lang="en-US" altLang="ko-KR" sz="1400" spc="-50" dirty="0"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, </a:t>
              </a:r>
              <a:r>
                <a:rPr lang="ko-KR" altLang="en-US" sz="1400" spc="-50" dirty="0"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반도체</a:t>
              </a:r>
              <a:r>
                <a:rPr lang="en-US" altLang="ko-KR" sz="1400" spc="-50" dirty="0"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, </a:t>
              </a:r>
              <a:r>
                <a:rPr lang="ko-KR" altLang="en-US" sz="1400" spc="-50" dirty="0"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웹페이지 등 처음 접하는 분야라 미숙한 점이 많았지만</a:t>
              </a:r>
              <a:r>
                <a:rPr lang="en-US" altLang="ko-KR" sz="1400" spc="-50" dirty="0"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,</a:t>
              </a:r>
              <a:r>
                <a:rPr lang="ko-KR" altLang="en-US" sz="1400" spc="-50" dirty="0"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 조원들이 다 같이 참여하여 프로젝트를 잘 마무리했습니다</a:t>
              </a:r>
              <a:r>
                <a:rPr lang="en-US" altLang="ko-KR" sz="1400" spc="-50" dirty="0"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. </a:t>
              </a:r>
              <a:r>
                <a:rPr lang="ko-KR" altLang="en-US" sz="1400" spc="-50" dirty="0"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피곤할 텐데 맡은 부분이 아닌 것까지 많이 참여해 주셔서 조원분들께 정말 감사합니다</a:t>
              </a:r>
              <a:r>
                <a:rPr lang="en-US" altLang="ko-KR" sz="1400" spc="-50" dirty="0"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.</a:t>
              </a:r>
              <a:endParaRPr lang="ko-KR" altLang="en-US" sz="1400" spc="-50" dirty="0">
                <a:latin typeface="나눔고딕OTF" panose="020D0604000000000000" pitchFamily="34" charset="-127"/>
                <a:ea typeface="나눔고딕OTF" panose="020D0604000000000000" pitchFamily="34" charset="-127"/>
              </a:endParaRPr>
            </a:p>
          </p:txBody>
        </p:sp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28E9E4B2-56CD-4BAB-9ECB-991FF2EDA690}"/>
                </a:ext>
              </a:extLst>
            </p:cNvPr>
            <p:cNvGrpSpPr/>
            <p:nvPr/>
          </p:nvGrpSpPr>
          <p:grpSpPr>
            <a:xfrm>
              <a:off x="-8965" y="2530752"/>
              <a:ext cx="1307203" cy="648000"/>
              <a:chOff x="-547749" y="3227883"/>
              <a:chExt cx="1307203" cy="648000"/>
            </a:xfrm>
          </p:grpSpPr>
          <p:pic>
            <p:nvPicPr>
              <p:cNvPr id="107" name="그림 106">
                <a:extLst>
                  <a:ext uri="{FF2B5EF4-FFF2-40B4-BE49-F238E27FC236}">
                    <a16:creationId xmlns:a16="http://schemas.microsoft.com/office/drawing/2014/main" id="{CA25080A-075B-4FF7-8AA0-6B76CF19CF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547749" y="3227883"/>
                <a:ext cx="1296000" cy="648000"/>
              </a:xfrm>
              <a:prstGeom prst="rect">
                <a:avLst/>
              </a:prstGeom>
            </p:spPr>
          </p:pic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E5D6BDC7-F048-4446-90BC-073C4A90D1A6}"/>
                  </a:ext>
                </a:extLst>
              </p:cNvPr>
              <p:cNvSpPr txBox="1"/>
              <p:nvPr/>
            </p:nvSpPr>
            <p:spPr>
              <a:xfrm>
                <a:off x="-130491" y="3376182"/>
                <a:ext cx="88994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 err="1">
                    <a:latin typeface="나눔고딕OTF" panose="020D0604000000000000" pitchFamily="34" charset="-127"/>
                    <a:ea typeface="나눔고딕OTF" panose="020D0604000000000000" pitchFamily="34" charset="-127"/>
                  </a:rPr>
                  <a:t>손유정</a:t>
                </a:r>
                <a:endParaRPr lang="ko-KR" altLang="en-US" dirty="0">
                  <a:latin typeface="나눔고딕OTF" panose="020D0604000000000000" pitchFamily="34" charset="-127"/>
                  <a:ea typeface="나눔고딕OTF" panose="020D0604000000000000" pitchFamily="34" charset="-127"/>
                </a:endParaRPr>
              </a:p>
            </p:txBody>
          </p:sp>
        </p:grpSp>
      </p:grpSp>
      <p:grpSp>
        <p:nvGrpSpPr>
          <p:cNvPr id="100" name="그룹 99">
            <a:extLst>
              <a:ext uri="{FF2B5EF4-FFF2-40B4-BE49-F238E27FC236}">
                <a16:creationId xmlns:a16="http://schemas.microsoft.com/office/drawing/2014/main" id="{927BF038-344E-45D9-A185-F793BD5D4797}"/>
              </a:ext>
            </a:extLst>
          </p:cNvPr>
          <p:cNvGrpSpPr/>
          <p:nvPr/>
        </p:nvGrpSpPr>
        <p:grpSpPr>
          <a:xfrm>
            <a:off x="1029265" y="4857981"/>
            <a:ext cx="4724825" cy="1887912"/>
            <a:chOff x="854414" y="4595262"/>
            <a:chExt cx="4724825" cy="1887912"/>
          </a:xfrm>
        </p:grpSpPr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1EE9041A-3CAF-485C-8FC1-750902301D9C}"/>
                </a:ext>
              </a:extLst>
            </p:cNvPr>
            <p:cNvSpPr txBox="1"/>
            <p:nvPr/>
          </p:nvSpPr>
          <p:spPr>
            <a:xfrm>
              <a:off x="899239" y="5211287"/>
              <a:ext cx="4680000" cy="1271887"/>
            </a:xfrm>
            <a:prstGeom prst="rect">
              <a:avLst/>
            </a:prstGeom>
            <a:noFill/>
            <a:ln w="19050">
              <a:solidFill>
                <a:srgbClr val="85FFEA"/>
              </a:solidFill>
            </a:ln>
          </p:spPr>
          <p:txBody>
            <a:bodyPr wrap="square" rtlCol="0">
              <a:spAutoFit/>
            </a:bodyPr>
            <a:lstStyle/>
            <a:p>
              <a:pPr latinLnBrk="0">
                <a:lnSpc>
                  <a:spcPct val="110000"/>
                </a:lnSpc>
              </a:pPr>
              <a:r>
                <a:rPr lang="ko-KR" altLang="en-US" sz="1400" dirty="0" err="1"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머신러닝이</a:t>
              </a:r>
              <a:r>
                <a:rPr lang="ko-KR" altLang="en-US" sz="1400" dirty="0"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 그냥 코드만 잘 쓰고 파라미터만 잘 튜닝하면 되는 건 줄 알았는데 그건 빙산의 일각이고 전체적인 데이터를 다루는 게 굉장히 </a:t>
              </a:r>
              <a:r>
                <a:rPr lang="ko-KR" altLang="en-US" sz="1400" dirty="0" err="1"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힘들단</a:t>
              </a:r>
              <a:r>
                <a:rPr lang="ko-KR" altLang="en-US" sz="1400" dirty="0"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 걸 알았습니다</a:t>
              </a:r>
              <a:r>
                <a:rPr lang="en-US" altLang="ko-KR" sz="1400" dirty="0"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. </a:t>
              </a:r>
              <a:r>
                <a:rPr lang="ko-KR" altLang="en-US" sz="1400" dirty="0"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함부로 덤비지 않겠습니다</a:t>
              </a:r>
              <a:r>
                <a:rPr lang="en-US" altLang="ko-KR" sz="1400" dirty="0"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. </a:t>
              </a:r>
              <a:r>
                <a:rPr lang="ko-KR" altLang="en-US" sz="1400" dirty="0"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그래도 매우 즐겁고 유익한 시간이었습니다</a:t>
              </a:r>
              <a:r>
                <a:rPr lang="en-US" altLang="ko-KR" sz="1400" dirty="0"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. </a:t>
              </a:r>
              <a:r>
                <a:rPr lang="ko-KR" altLang="en-US" sz="1400" dirty="0"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조원들 모두 감사합니다</a:t>
              </a:r>
              <a:r>
                <a:rPr lang="en-US" altLang="ko-KR" sz="1400" dirty="0"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.</a:t>
              </a:r>
              <a:endParaRPr lang="ko-KR" altLang="en-US" sz="1400" dirty="0">
                <a:latin typeface="나눔고딕OTF" panose="020D0604000000000000" pitchFamily="34" charset="-127"/>
                <a:ea typeface="나눔고딕OTF" panose="020D0604000000000000" pitchFamily="34" charset="-127"/>
              </a:endParaRPr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AF6E6932-4E28-4BF2-B972-7DCF362D2328}"/>
                </a:ext>
              </a:extLst>
            </p:cNvPr>
            <p:cNvGrpSpPr/>
            <p:nvPr/>
          </p:nvGrpSpPr>
          <p:grpSpPr>
            <a:xfrm>
              <a:off x="854414" y="4595262"/>
              <a:ext cx="1331860" cy="648000"/>
              <a:chOff x="2469656" y="4770734"/>
              <a:chExt cx="1331860" cy="648000"/>
            </a:xfrm>
          </p:grpSpPr>
          <p:pic>
            <p:nvPicPr>
              <p:cNvPr id="112" name="그림 111">
                <a:extLst>
                  <a:ext uri="{FF2B5EF4-FFF2-40B4-BE49-F238E27FC236}">
                    <a16:creationId xmlns:a16="http://schemas.microsoft.com/office/drawing/2014/main" id="{0BA5640C-4332-4C4D-8C46-796B299770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69656" y="4770734"/>
                <a:ext cx="1296000" cy="648000"/>
              </a:xfrm>
              <a:prstGeom prst="rect">
                <a:avLst/>
              </a:prstGeom>
            </p:spPr>
          </p:pic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E633AA97-ED3C-45E4-908F-4D8FC4C45F7B}"/>
                  </a:ext>
                </a:extLst>
              </p:cNvPr>
              <p:cNvSpPr txBox="1"/>
              <p:nvPr/>
            </p:nvSpPr>
            <p:spPr>
              <a:xfrm>
                <a:off x="2911571" y="4913953"/>
                <a:ext cx="88994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>
                    <a:latin typeface="나눔고딕OTF" panose="020D0604000000000000" pitchFamily="34" charset="-127"/>
                    <a:ea typeface="나눔고딕OTF" panose="020D0604000000000000" pitchFamily="34" charset="-127"/>
                  </a:rPr>
                  <a:t>이찬희</a:t>
                </a:r>
              </a:p>
            </p:txBody>
          </p:sp>
        </p:grpSp>
      </p:grp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AC3E8519-7900-4528-9857-885366BD6DFA}"/>
              </a:ext>
            </a:extLst>
          </p:cNvPr>
          <p:cNvGrpSpPr/>
          <p:nvPr/>
        </p:nvGrpSpPr>
        <p:grpSpPr>
          <a:xfrm>
            <a:off x="6653556" y="4852901"/>
            <a:ext cx="4774971" cy="1892992"/>
            <a:chOff x="6922499" y="4625033"/>
            <a:chExt cx="4774971" cy="1892992"/>
          </a:xfrm>
        </p:grpSpPr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8D807178-7DA5-49CD-8250-4E544E12F536}"/>
                </a:ext>
              </a:extLst>
            </p:cNvPr>
            <p:cNvSpPr txBox="1"/>
            <p:nvPr/>
          </p:nvSpPr>
          <p:spPr>
            <a:xfrm>
              <a:off x="6922499" y="5246138"/>
              <a:ext cx="4680000" cy="1271887"/>
            </a:xfrm>
            <a:prstGeom prst="rect">
              <a:avLst/>
            </a:prstGeom>
            <a:noFill/>
            <a:ln w="19050">
              <a:solidFill>
                <a:srgbClr val="DEADFF"/>
              </a:solidFill>
            </a:ln>
          </p:spPr>
          <p:txBody>
            <a:bodyPr wrap="square" rtlCol="0">
              <a:spAutoFit/>
            </a:bodyPr>
            <a:lstStyle/>
            <a:p>
              <a:pPr latinLnBrk="0">
                <a:lnSpc>
                  <a:spcPct val="110000"/>
                </a:lnSpc>
                <a:spcAft>
                  <a:spcPts val="1200"/>
                </a:spcAft>
              </a:pPr>
              <a:r>
                <a:rPr lang="ko-KR" altLang="en-US" sz="1400" dirty="0"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데이터를 분석하면서 반도체 공정도 같이 공부해야 했기 때문에 프로젝트가 더 어렵게 느껴졌던 것 같습니다</a:t>
              </a:r>
              <a:r>
                <a:rPr lang="en-US" altLang="ko-KR" sz="1400" dirty="0"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. </a:t>
              </a:r>
              <a:r>
                <a:rPr lang="ko-KR" altLang="en-US" sz="1400" dirty="0"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그래도 힘들었던 만큼 데이터 분석에 대해 더 빠르게 배울 수 있었던 것 같고 팀원들과 함께 밤낮으로 과제 수행을 하면서 좋은 추억을 만들 수 있어서 좋았습니다</a:t>
              </a:r>
              <a:r>
                <a:rPr lang="en-US" altLang="ko-KR" sz="1400" dirty="0"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.</a:t>
              </a:r>
            </a:p>
          </p:txBody>
        </p: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7C201DDA-53FA-4F09-B413-DCE957CF4FD5}"/>
                </a:ext>
              </a:extLst>
            </p:cNvPr>
            <p:cNvGrpSpPr/>
            <p:nvPr/>
          </p:nvGrpSpPr>
          <p:grpSpPr>
            <a:xfrm>
              <a:off x="10341763" y="4625033"/>
              <a:ext cx="1355707" cy="648000"/>
              <a:chOff x="11305657" y="4698384"/>
              <a:chExt cx="1355707" cy="648000"/>
            </a:xfrm>
          </p:grpSpPr>
          <p:pic>
            <p:nvPicPr>
              <p:cNvPr id="113" name="그림 112">
                <a:extLst>
                  <a:ext uri="{FF2B5EF4-FFF2-40B4-BE49-F238E27FC236}">
                    <a16:creationId xmlns:a16="http://schemas.microsoft.com/office/drawing/2014/main" id="{5EC7211E-48AC-4F9E-BA90-9B01C46008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305657" y="4698384"/>
                <a:ext cx="1296000" cy="648000"/>
              </a:xfrm>
              <a:prstGeom prst="rect">
                <a:avLst/>
              </a:prstGeom>
            </p:spPr>
          </p:pic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6B413462-DA8B-4F70-83D1-ABE302D57E37}"/>
                  </a:ext>
                </a:extLst>
              </p:cNvPr>
              <p:cNvSpPr txBox="1"/>
              <p:nvPr/>
            </p:nvSpPr>
            <p:spPr>
              <a:xfrm>
                <a:off x="11771419" y="4845503"/>
                <a:ext cx="88994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 err="1">
                    <a:latin typeface="나눔고딕OTF" panose="020D0604000000000000" pitchFamily="34" charset="-127"/>
                    <a:ea typeface="나눔고딕OTF" panose="020D0604000000000000" pitchFamily="34" charset="-127"/>
                  </a:rPr>
                  <a:t>임솔이</a:t>
                </a:r>
                <a:endParaRPr lang="ko-KR" altLang="en-US" dirty="0">
                  <a:latin typeface="나눔고딕OTF" panose="020D0604000000000000" pitchFamily="34" charset="-127"/>
                  <a:ea typeface="나눔고딕OTF" panose="020D0604000000000000" pitchFamily="34" charset="-127"/>
                </a:endParaRPr>
              </a:p>
            </p:txBody>
          </p:sp>
        </p:grpSp>
      </p:grp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E8473E05-132D-4E25-9DE2-BF21EA517B04}"/>
              </a:ext>
            </a:extLst>
          </p:cNvPr>
          <p:cNvGrpSpPr/>
          <p:nvPr/>
        </p:nvGrpSpPr>
        <p:grpSpPr>
          <a:xfrm>
            <a:off x="7451248" y="3051428"/>
            <a:ext cx="4386148" cy="1658464"/>
            <a:chOff x="7363525" y="2605333"/>
            <a:chExt cx="4386148" cy="1658464"/>
          </a:xfrm>
        </p:grpSpPr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5334A1E1-206C-4168-BD41-995A316AEA1C}"/>
                </a:ext>
              </a:extLst>
            </p:cNvPr>
            <p:cNvSpPr txBox="1"/>
            <p:nvPr/>
          </p:nvSpPr>
          <p:spPr>
            <a:xfrm>
              <a:off x="7363525" y="3228898"/>
              <a:ext cx="4320000" cy="1034899"/>
            </a:xfrm>
            <a:prstGeom prst="rect">
              <a:avLst/>
            </a:prstGeom>
            <a:noFill/>
            <a:ln w="19050">
              <a:solidFill>
                <a:srgbClr val="C5D3FF"/>
              </a:solidFill>
            </a:ln>
          </p:spPr>
          <p:txBody>
            <a:bodyPr wrap="square" rtlCol="0">
              <a:spAutoFit/>
            </a:bodyPr>
            <a:lstStyle/>
            <a:p>
              <a:pPr latinLnBrk="0">
                <a:lnSpc>
                  <a:spcPct val="110000"/>
                </a:lnSpc>
                <a:spcAft>
                  <a:spcPts val="1200"/>
                </a:spcAft>
              </a:pPr>
              <a:r>
                <a:rPr lang="ko-KR" altLang="en-US" sz="1400" dirty="0"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프로젝트를 비대면으로 진행하여 소통에 아쉬움은 있었지만</a:t>
              </a:r>
              <a:r>
                <a:rPr lang="en-US" altLang="ko-KR" sz="1400" dirty="0"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, </a:t>
              </a:r>
              <a:r>
                <a:rPr lang="ko-KR" altLang="en-US" sz="1400" dirty="0"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각자 맡은 역할을 성실하게 </a:t>
              </a:r>
              <a:r>
                <a:rPr lang="ko-KR" altLang="en-US" sz="1400" dirty="0" err="1"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수행해주셔서</a:t>
              </a:r>
              <a:r>
                <a:rPr lang="ko-KR" altLang="en-US" sz="1400" dirty="0"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 무사히 프로젝트를 마무리 할 수 있었습니다</a:t>
              </a:r>
              <a:r>
                <a:rPr lang="en-US" altLang="ko-KR" sz="1400" dirty="0"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. </a:t>
              </a:r>
              <a:r>
                <a:rPr lang="ko-KR" altLang="en-US" sz="1400" dirty="0"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모두 빅데이터 프로젝트 수행하시느라 고생 많으셨습니다</a:t>
              </a:r>
              <a:r>
                <a:rPr lang="en-US" altLang="ko-KR" sz="1400" dirty="0"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,</a:t>
              </a:r>
            </a:p>
          </p:txBody>
        </p: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96EFA607-A395-4F63-97AC-C5EE9E7525F9}"/>
                </a:ext>
              </a:extLst>
            </p:cNvPr>
            <p:cNvGrpSpPr/>
            <p:nvPr/>
          </p:nvGrpSpPr>
          <p:grpSpPr>
            <a:xfrm>
              <a:off x="10427132" y="2605333"/>
              <a:ext cx="1322541" cy="648000"/>
              <a:chOff x="11531253" y="2527998"/>
              <a:chExt cx="1322541" cy="648000"/>
            </a:xfrm>
          </p:grpSpPr>
          <p:pic>
            <p:nvPicPr>
              <p:cNvPr id="110" name="그림 109">
                <a:extLst>
                  <a:ext uri="{FF2B5EF4-FFF2-40B4-BE49-F238E27FC236}">
                    <a16:creationId xmlns:a16="http://schemas.microsoft.com/office/drawing/2014/main" id="{28C07457-5159-42AD-8E0C-6CE90CE2DF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531253" y="2527998"/>
                <a:ext cx="1296000" cy="648000"/>
              </a:xfrm>
              <a:prstGeom prst="rect">
                <a:avLst/>
              </a:prstGeom>
            </p:spPr>
          </p:pic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CB7FB694-357B-452D-9CF7-4041E3C78CE8}"/>
                  </a:ext>
                </a:extLst>
              </p:cNvPr>
              <p:cNvSpPr txBox="1"/>
              <p:nvPr/>
            </p:nvSpPr>
            <p:spPr>
              <a:xfrm>
                <a:off x="11963849" y="2675270"/>
                <a:ext cx="88994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>
                    <a:latin typeface="나눔고딕OTF" panose="020D0604000000000000" pitchFamily="34" charset="-127"/>
                    <a:ea typeface="나눔고딕OTF" panose="020D0604000000000000" pitchFamily="34" charset="-127"/>
                  </a:rPr>
                  <a:t>이영호</a:t>
                </a:r>
              </a:p>
            </p:txBody>
          </p:sp>
        </p:grpSp>
      </p:grpSp>
      <p:sp>
        <p:nvSpPr>
          <p:cNvPr id="115" name="TextBox 114">
            <a:extLst>
              <a:ext uri="{FF2B5EF4-FFF2-40B4-BE49-F238E27FC236}">
                <a16:creationId xmlns:a16="http://schemas.microsoft.com/office/drawing/2014/main" id="{4CC48096-2BB6-44D4-9166-CAD366B63F00}"/>
              </a:ext>
            </a:extLst>
          </p:cNvPr>
          <p:cNvSpPr txBox="1"/>
          <p:nvPr/>
        </p:nvSpPr>
        <p:spPr>
          <a:xfrm>
            <a:off x="5358671" y="5031009"/>
            <a:ext cx="14522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B</a:t>
            </a:r>
            <a:r>
              <a:rPr lang="ko-KR" altLang="en-US" sz="14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반 </a:t>
            </a:r>
            <a:r>
              <a:rPr lang="en-US" altLang="ko-KR" sz="14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4</a:t>
            </a:r>
            <a:r>
              <a:rPr lang="ko-KR" altLang="en-US" sz="14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조</a:t>
            </a:r>
          </a:p>
        </p:txBody>
      </p:sp>
    </p:spTree>
    <p:extLst>
      <p:ext uri="{BB962C8B-B14F-4D97-AF65-F5344CB8AC3E}">
        <p14:creationId xmlns:p14="http://schemas.microsoft.com/office/powerpoint/2010/main" val="19437947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147647" y="720611"/>
            <a:ext cx="7028229" cy="5284057"/>
            <a:chOff x="3621088" y="1131888"/>
            <a:chExt cx="5411788" cy="4068763"/>
          </a:xfrm>
        </p:grpSpPr>
        <p:sp>
          <p:nvSpPr>
            <p:cNvPr id="3" name="直角三角形 2"/>
            <p:cNvSpPr/>
            <p:nvPr>
              <p:custDataLst>
                <p:tags r:id="rId2"/>
              </p:custDataLst>
            </p:nvPr>
          </p:nvSpPr>
          <p:spPr>
            <a:xfrm rot="20063428">
              <a:off x="3621088" y="3252788"/>
              <a:ext cx="519112" cy="474662"/>
            </a:xfrm>
            <a:prstGeom prst="rtTriangle">
              <a:avLst/>
            </a:prstGeom>
            <a:solidFill>
              <a:srgbClr val="0085F2"/>
            </a:solidFill>
            <a:ln>
              <a:solidFill>
                <a:srgbClr val="0085F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4" name="直角三角形 3"/>
            <p:cNvSpPr/>
            <p:nvPr>
              <p:custDataLst>
                <p:tags r:id="rId3"/>
              </p:custDataLst>
            </p:nvPr>
          </p:nvSpPr>
          <p:spPr>
            <a:xfrm rot="7409929">
              <a:off x="4892676" y="3859213"/>
              <a:ext cx="350837" cy="249238"/>
            </a:xfrm>
            <a:prstGeom prst="rtTriangle">
              <a:avLst/>
            </a:prstGeom>
            <a:solidFill>
              <a:srgbClr val="0085F2"/>
            </a:solidFill>
            <a:ln>
              <a:solidFill>
                <a:srgbClr val="0085F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5" name="直角三角形 4"/>
            <p:cNvSpPr/>
            <p:nvPr>
              <p:custDataLst>
                <p:tags r:id="rId4"/>
              </p:custDataLst>
            </p:nvPr>
          </p:nvSpPr>
          <p:spPr>
            <a:xfrm rot="17352356">
              <a:off x="4533901" y="4851401"/>
              <a:ext cx="231775" cy="165100"/>
            </a:xfrm>
            <a:prstGeom prst="rtTriangle">
              <a:avLst/>
            </a:prstGeom>
            <a:solidFill>
              <a:srgbClr val="0085F2"/>
            </a:solidFill>
            <a:ln>
              <a:solidFill>
                <a:srgbClr val="0085F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6" name="直角三角形 5"/>
            <p:cNvSpPr/>
            <p:nvPr>
              <p:custDataLst>
                <p:tags r:id="rId5"/>
              </p:custDataLst>
            </p:nvPr>
          </p:nvSpPr>
          <p:spPr>
            <a:xfrm rot="17352356">
              <a:off x="4022726" y="5108576"/>
              <a:ext cx="119062" cy="65087"/>
            </a:xfrm>
            <a:prstGeom prst="rtTriangle">
              <a:avLst/>
            </a:prstGeom>
            <a:solidFill>
              <a:srgbClr val="0085F2"/>
            </a:solidFill>
            <a:ln>
              <a:solidFill>
                <a:srgbClr val="0085F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7" name="直角三角形 6"/>
            <p:cNvSpPr/>
            <p:nvPr>
              <p:custDataLst>
                <p:tags r:id="rId6"/>
              </p:custDataLst>
            </p:nvPr>
          </p:nvSpPr>
          <p:spPr>
            <a:xfrm rot="11413207">
              <a:off x="7064376" y="4568825"/>
              <a:ext cx="231775" cy="165100"/>
            </a:xfrm>
            <a:prstGeom prst="rtTriangle">
              <a:avLst/>
            </a:prstGeom>
            <a:solidFill>
              <a:srgbClr val="0085F2"/>
            </a:solidFill>
            <a:ln>
              <a:solidFill>
                <a:srgbClr val="0085F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8" name="直角三角形 7"/>
            <p:cNvSpPr/>
            <p:nvPr>
              <p:custDataLst>
                <p:tags r:id="rId7"/>
              </p:custDataLst>
            </p:nvPr>
          </p:nvSpPr>
          <p:spPr>
            <a:xfrm rot="18287289">
              <a:off x="6709570" y="3945732"/>
              <a:ext cx="231775" cy="252413"/>
            </a:xfrm>
            <a:prstGeom prst="rtTriangle">
              <a:avLst/>
            </a:prstGeom>
            <a:solidFill>
              <a:srgbClr val="0085F2"/>
            </a:solidFill>
            <a:ln>
              <a:solidFill>
                <a:srgbClr val="0085F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9" name="直角三角形 8"/>
            <p:cNvSpPr/>
            <p:nvPr>
              <p:custDataLst>
                <p:tags r:id="rId8"/>
              </p:custDataLst>
            </p:nvPr>
          </p:nvSpPr>
          <p:spPr>
            <a:xfrm rot="16200000">
              <a:off x="8184357" y="2443957"/>
              <a:ext cx="138112" cy="250825"/>
            </a:xfrm>
            <a:prstGeom prst="rtTriangle">
              <a:avLst/>
            </a:prstGeom>
            <a:solidFill>
              <a:srgbClr val="0085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dirty="0"/>
            </a:p>
          </p:txBody>
        </p:sp>
        <p:sp>
          <p:nvSpPr>
            <p:cNvPr id="10" name="直角三角形 9"/>
            <p:cNvSpPr/>
            <p:nvPr>
              <p:custDataLst>
                <p:tags r:id="rId9"/>
              </p:custDataLst>
            </p:nvPr>
          </p:nvSpPr>
          <p:spPr>
            <a:xfrm rot="16200000">
              <a:off x="8208963" y="1241426"/>
              <a:ext cx="66675" cy="120650"/>
            </a:xfrm>
            <a:prstGeom prst="rtTriangle">
              <a:avLst/>
            </a:prstGeom>
            <a:solidFill>
              <a:srgbClr val="0085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cxnSp>
          <p:nvCxnSpPr>
            <p:cNvPr id="11" name="直接连接符 10"/>
            <p:cNvCxnSpPr/>
            <p:nvPr>
              <p:custDataLst>
                <p:tags r:id="rId10"/>
              </p:custDataLst>
            </p:nvPr>
          </p:nvCxnSpPr>
          <p:spPr>
            <a:xfrm flipV="1">
              <a:off x="4141788" y="4059239"/>
              <a:ext cx="715962" cy="447675"/>
            </a:xfrm>
            <a:prstGeom prst="line">
              <a:avLst/>
            </a:prstGeom>
            <a:solidFill>
              <a:srgbClr val="0085F2"/>
            </a:solidFill>
            <a:ln>
              <a:solidFill>
                <a:srgbClr val="0085F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>
              <p:custDataLst>
                <p:tags r:id="rId11"/>
              </p:custDataLst>
            </p:nvPr>
          </p:nvCxnSpPr>
          <p:spPr>
            <a:xfrm flipV="1">
              <a:off x="3859214" y="4075113"/>
              <a:ext cx="1246187" cy="779462"/>
            </a:xfrm>
            <a:prstGeom prst="line">
              <a:avLst/>
            </a:prstGeom>
            <a:solidFill>
              <a:srgbClr val="0085F2"/>
            </a:solidFill>
            <a:ln>
              <a:solidFill>
                <a:srgbClr val="0085F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>
              <p:custDataLst>
                <p:tags r:id="rId12"/>
              </p:custDataLst>
            </p:nvPr>
          </p:nvCxnSpPr>
          <p:spPr>
            <a:xfrm flipV="1">
              <a:off x="7421563" y="1435101"/>
              <a:ext cx="717550" cy="447675"/>
            </a:xfrm>
            <a:prstGeom prst="line">
              <a:avLst/>
            </a:prstGeom>
            <a:ln>
              <a:solidFill>
                <a:srgbClr val="0085F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>
              <p:custDataLst>
                <p:tags r:id="rId13"/>
              </p:custDataLst>
            </p:nvPr>
          </p:nvCxnSpPr>
          <p:spPr>
            <a:xfrm flipV="1">
              <a:off x="7786689" y="1131888"/>
              <a:ext cx="1246187" cy="781050"/>
            </a:xfrm>
            <a:prstGeom prst="line">
              <a:avLst/>
            </a:prstGeom>
            <a:ln>
              <a:solidFill>
                <a:srgbClr val="0085F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任意多边形 20"/>
            <p:cNvSpPr/>
            <p:nvPr>
              <p:custDataLst>
                <p:tags r:id="rId14"/>
              </p:custDataLst>
            </p:nvPr>
          </p:nvSpPr>
          <p:spPr>
            <a:xfrm>
              <a:off x="4190736" y="1930352"/>
              <a:ext cx="3391976" cy="2751567"/>
            </a:xfrm>
            <a:custGeom>
              <a:avLst/>
              <a:gdLst>
                <a:gd name="connsiteX0" fmla="*/ 0 w 3391976"/>
                <a:gd name="connsiteY0" fmla="*/ 0 h 2751567"/>
                <a:gd name="connsiteX1" fmla="*/ 3391976 w 3391976"/>
                <a:gd name="connsiteY1" fmla="*/ 0 h 2751567"/>
                <a:gd name="connsiteX2" fmla="*/ 1695988 w 3391976"/>
                <a:gd name="connsiteY2" fmla="*/ 2751567 h 2751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91976" h="2751567">
                  <a:moveTo>
                    <a:pt x="0" y="0"/>
                  </a:moveTo>
                  <a:lnTo>
                    <a:pt x="3391976" y="0"/>
                  </a:lnTo>
                  <a:lnTo>
                    <a:pt x="1695988" y="2751567"/>
                  </a:lnTo>
                  <a:close/>
                </a:path>
              </a:pathLst>
            </a:custGeom>
            <a:solidFill>
              <a:srgbClr val="0085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936000" anchor="ctr"/>
            <a:lstStyle/>
            <a:p>
              <a:pPr algn="ctr">
                <a:lnSpc>
                  <a:spcPct val="80000"/>
                </a:lnSpc>
                <a:defRPr/>
              </a:pPr>
              <a:r>
                <a:rPr lang="en-US" altLang="zh-CN" sz="4800" dirty="0">
                  <a:solidFill>
                    <a:srgbClr val="FFFFFF"/>
                  </a:solidFill>
                  <a:effectLst>
                    <a:innerShdw blurRad="38100" dist="25400" dir="13500000">
                      <a:prstClr val="black">
                        <a:alpha val="50000"/>
                      </a:prstClr>
                    </a:innerShdw>
                  </a:effectLst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Meiryo UI" panose="020B0604030504040204" pitchFamily="34" charset="-128"/>
                </a:rPr>
                <a:t>THANK</a:t>
              </a:r>
            </a:p>
            <a:p>
              <a:pPr algn="ctr">
                <a:lnSpc>
                  <a:spcPct val="80000"/>
                </a:lnSpc>
                <a:defRPr/>
              </a:pPr>
              <a:r>
                <a:rPr lang="en-US" altLang="zh-CN" sz="4800" dirty="0">
                  <a:solidFill>
                    <a:srgbClr val="FFFFFF"/>
                  </a:solidFill>
                  <a:effectLst>
                    <a:innerShdw blurRad="38100" dist="25400" dir="13500000">
                      <a:prstClr val="black">
                        <a:alpha val="50000"/>
                      </a:prstClr>
                    </a:innerShdw>
                  </a:effectLst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cs typeface="Meiryo UI" panose="020B0604030504040204" pitchFamily="34" charset="-128"/>
                </a:rPr>
                <a:t>YOU</a:t>
              </a:r>
              <a:endParaRPr lang="zh-CN" altLang="en-US" sz="4800" dirty="0">
                <a:solidFill>
                  <a:srgbClr val="FFFFFF"/>
                </a:solidFill>
                <a:effectLst>
                  <a:innerShdw blurRad="38100" dist="25400" dir="13500000">
                    <a:prstClr val="black">
                      <a:alpha val="50000"/>
                    </a:prstClr>
                  </a:innerShdw>
                </a:effectLst>
                <a:latin typeface="나눔스퀘어_ac ExtraBold" panose="020B0600000101010101" pitchFamily="50" charset="-127"/>
                <a:ea typeface="华文琥珀" panose="02010800040101010101" pitchFamily="2" charset="-122"/>
                <a:cs typeface="Meiryo UI" panose="020B0604030504040204" pitchFamily="34" charset="-128"/>
              </a:endParaRPr>
            </a:p>
          </p:txBody>
        </p:sp>
      </p:grpSp>
    </p:spTree>
    <p:custDataLst>
      <p:tags r:id="rId1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그룹 32">
            <a:extLst>
              <a:ext uri="{FF2B5EF4-FFF2-40B4-BE49-F238E27FC236}">
                <a16:creationId xmlns:a16="http://schemas.microsoft.com/office/drawing/2014/main" id="{490D956F-9247-41F3-B55B-14FAEF696B09}"/>
              </a:ext>
            </a:extLst>
          </p:cNvPr>
          <p:cNvGrpSpPr/>
          <p:nvPr/>
        </p:nvGrpSpPr>
        <p:grpSpPr>
          <a:xfrm>
            <a:off x="0" y="0"/>
            <a:ext cx="12192000" cy="983635"/>
            <a:chOff x="0" y="0"/>
            <a:chExt cx="12192000" cy="1036320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95B8D858-F1DA-4A42-827B-5B4AA2780329}"/>
                </a:ext>
              </a:extLst>
            </p:cNvPr>
            <p:cNvSpPr/>
            <p:nvPr/>
          </p:nvSpPr>
          <p:spPr>
            <a:xfrm>
              <a:off x="0" y="0"/>
              <a:ext cx="12192000" cy="1036320"/>
            </a:xfrm>
            <a:prstGeom prst="rect">
              <a:avLst/>
            </a:prstGeom>
            <a:solidFill>
              <a:srgbClr val="0085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790BDCE9-402A-4E0E-8F0A-A33F8CF928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7284" r="12734" b="5451"/>
            <a:stretch/>
          </p:blipFill>
          <p:spPr>
            <a:xfrm>
              <a:off x="9936480" y="0"/>
              <a:ext cx="2255520" cy="1036320"/>
            </a:xfrm>
            <a:prstGeom prst="rect">
              <a:avLst/>
            </a:prstGeom>
          </p:spPr>
        </p:pic>
      </p:grpSp>
      <p:sp>
        <p:nvSpPr>
          <p:cNvPr id="21" name="슬라이드 번호 개체 틀 2">
            <a:extLst>
              <a:ext uri="{FF2B5EF4-FFF2-40B4-BE49-F238E27FC236}">
                <a16:creationId xmlns:a16="http://schemas.microsoft.com/office/drawing/2014/main" id="{F69D7FEF-DC30-4B27-B6E8-AFCBCF914418}"/>
              </a:ext>
            </a:extLst>
          </p:cNvPr>
          <p:cNvSpPr txBox="1">
            <a:spLocks/>
          </p:cNvSpPr>
          <p:nvPr/>
        </p:nvSpPr>
        <p:spPr>
          <a:xfrm>
            <a:off x="9355123" y="75501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7C35AA06-5F22-4BC2-B40C-D07DE322E8DE}" type="slidenum">
              <a:rPr lang="ko-KR" altLang="en-US" sz="1200" smtClean="0">
                <a:latin typeface="나눔고딕OTF" panose="020D0604000000000000" pitchFamily="34" charset="-127"/>
                <a:ea typeface="나눔고딕OTF" panose="020D0604000000000000" pitchFamily="34" charset="-127"/>
              </a:rPr>
              <a:pPr algn="r"/>
              <a:t>2</a:t>
            </a:fld>
            <a:endParaRPr lang="ko-KR" altLang="en-US" sz="120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7AE206C-465C-4523-B3EE-DACFFD81032E}"/>
              </a:ext>
            </a:extLst>
          </p:cNvPr>
          <p:cNvSpPr txBox="1"/>
          <p:nvPr/>
        </p:nvSpPr>
        <p:spPr>
          <a:xfrm>
            <a:off x="682066" y="1178210"/>
            <a:ext cx="16405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contents</a:t>
            </a:r>
            <a:endParaRPr lang="ko-KR" altLang="en-US" sz="28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8FB493FD-05B9-4493-82B9-D99FA8617FE5}"/>
              </a:ext>
            </a:extLst>
          </p:cNvPr>
          <p:cNvCxnSpPr/>
          <p:nvPr/>
        </p:nvCxnSpPr>
        <p:spPr>
          <a:xfrm>
            <a:off x="2689411" y="1428223"/>
            <a:ext cx="863301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7BA2BA8A-E732-4CFC-8B8E-923E1F29AC55}"/>
              </a:ext>
            </a:extLst>
          </p:cNvPr>
          <p:cNvSpPr txBox="1"/>
          <p:nvPr/>
        </p:nvSpPr>
        <p:spPr>
          <a:xfrm>
            <a:off x="709700" y="2823851"/>
            <a:ext cx="1371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01</a:t>
            </a:r>
            <a:endParaRPr lang="ko-KR" altLang="en-US" sz="72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954C911-0F30-4296-B3D7-BBFE79DE883B}"/>
              </a:ext>
            </a:extLst>
          </p:cNvPr>
          <p:cNvSpPr txBox="1"/>
          <p:nvPr/>
        </p:nvSpPr>
        <p:spPr>
          <a:xfrm>
            <a:off x="2586812" y="2823851"/>
            <a:ext cx="1371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02</a:t>
            </a:r>
            <a:endParaRPr lang="ko-KR" altLang="en-US" sz="72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810C552-AC77-48F0-B76F-8C6D4769D197}"/>
              </a:ext>
            </a:extLst>
          </p:cNvPr>
          <p:cNvSpPr txBox="1"/>
          <p:nvPr/>
        </p:nvSpPr>
        <p:spPr>
          <a:xfrm>
            <a:off x="4463924" y="2823850"/>
            <a:ext cx="1371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03</a:t>
            </a:r>
            <a:endParaRPr lang="ko-KR" altLang="en-US" sz="72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8A8B6F4-D804-402C-AB49-462897342D89}"/>
              </a:ext>
            </a:extLst>
          </p:cNvPr>
          <p:cNvSpPr txBox="1"/>
          <p:nvPr/>
        </p:nvSpPr>
        <p:spPr>
          <a:xfrm>
            <a:off x="6341036" y="2823851"/>
            <a:ext cx="1371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04</a:t>
            </a:r>
            <a:endParaRPr lang="ko-KR" altLang="en-US" sz="72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7887A4E-45EC-443C-A510-0EECDD641C78}"/>
              </a:ext>
            </a:extLst>
          </p:cNvPr>
          <p:cNvSpPr txBox="1"/>
          <p:nvPr/>
        </p:nvSpPr>
        <p:spPr>
          <a:xfrm>
            <a:off x="8218148" y="2828835"/>
            <a:ext cx="1371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05</a:t>
            </a:r>
            <a:endParaRPr lang="ko-KR" altLang="en-US" sz="72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9ABA9D-8F52-405C-88CF-92677B0B1EB2}"/>
              </a:ext>
            </a:extLst>
          </p:cNvPr>
          <p:cNvSpPr txBox="1"/>
          <p:nvPr/>
        </p:nvSpPr>
        <p:spPr>
          <a:xfrm>
            <a:off x="647694" y="4214221"/>
            <a:ext cx="1495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추진배경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5D092D5-A74A-45F9-B4C0-D7B8274479CF}"/>
              </a:ext>
            </a:extLst>
          </p:cNvPr>
          <p:cNvSpPr txBox="1"/>
          <p:nvPr/>
        </p:nvSpPr>
        <p:spPr>
          <a:xfrm>
            <a:off x="2230608" y="4224089"/>
            <a:ext cx="21473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현황 및 개선기회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48BB8E8-B708-4964-918D-300820AF70CC}"/>
              </a:ext>
            </a:extLst>
          </p:cNvPr>
          <p:cNvSpPr txBox="1"/>
          <p:nvPr/>
        </p:nvSpPr>
        <p:spPr>
          <a:xfrm>
            <a:off x="4429351" y="4214221"/>
            <a:ext cx="1495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공정의 이해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90E6436-20FD-4E1D-B687-E2205E78D198}"/>
              </a:ext>
            </a:extLst>
          </p:cNvPr>
          <p:cNvSpPr txBox="1"/>
          <p:nvPr/>
        </p:nvSpPr>
        <p:spPr>
          <a:xfrm>
            <a:off x="6300546" y="4224089"/>
            <a:ext cx="1495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분석계획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A6AE7FA-6A2A-4A6D-BF29-85C05AACF693}"/>
              </a:ext>
            </a:extLst>
          </p:cNvPr>
          <p:cNvSpPr txBox="1"/>
          <p:nvPr/>
        </p:nvSpPr>
        <p:spPr>
          <a:xfrm>
            <a:off x="10077532" y="4214221"/>
            <a:ext cx="1495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개선방안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4482FCA6-37D1-4207-BE6E-67681A8ADB58}"/>
              </a:ext>
            </a:extLst>
          </p:cNvPr>
          <p:cNvSpPr/>
          <p:nvPr/>
        </p:nvSpPr>
        <p:spPr>
          <a:xfrm>
            <a:off x="2205207" y="3849291"/>
            <a:ext cx="255909" cy="244149"/>
          </a:xfrm>
          <a:prstGeom prst="ellipse">
            <a:avLst/>
          </a:prstGeom>
          <a:solidFill>
            <a:srgbClr val="0085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7FCCC308-CB88-44BB-881C-C869B4E9BAC6}"/>
              </a:ext>
            </a:extLst>
          </p:cNvPr>
          <p:cNvSpPr/>
          <p:nvPr/>
        </p:nvSpPr>
        <p:spPr>
          <a:xfrm>
            <a:off x="4096213" y="3849294"/>
            <a:ext cx="255909" cy="244149"/>
          </a:xfrm>
          <a:prstGeom prst="ellipse">
            <a:avLst/>
          </a:prstGeom>
          <a:solidFill>
            <a:srgbClr val="0085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D628BF08-FAF4-44D3-9678-BBD8EA288802}"/>
              </a:ext>
            </a:extLst>
          </p:cNvPr>
          <p:cNvSpPr/>
          <p:nvPr/>
        </p:nvSpPr>
        <p:spPr>
          <a:xfrm>
            <a:off x="5987219" y="3849292"/>
            <a:ext cx="255909" cy="244149"/>
          </a:xfrm>
          <a:prstGeom prst="ellipse">
            <a:avLst/>
          </a:prstGeom>
          <a:solidFill>
            <a:srgbClr val="0085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D2A03934-C7DA-4016-8AEE-EB77EAD5699D}"/>
              </a:ext>
            </a:extLst>
          </p:cNvPr>
          <p:cNvSpPr/>
          <p:nvPr/>
        </p:nvSpPr>
        <p:spPr>
          <a:xfrm>
            <a:off x="7878225" y="3854279"/>
            <a:ext cx="255909" cy="244149"/>
          </a:xfrm>
          <a:prstGeom prst="ellipse">
            <a:avLst/>
          </a:prstGeom>
          <a:solidFill>
            <a:srgbClr val="0085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823D950-5F6C-4204-B765-47107BBD6BC9}"/>
              </a:ext>
            </a:extLst>
          </p:cNvPr>
          <p:cNvSpPr txBox="1"/>
          <p:nvPr/>
        </p:nvSpPr>
        <p:spPr>
          <a:xfrm>
            <a:off x="10095259" y="2822875"/>
            <a:ext cx="1371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06</a:t>
            </a:r>
            <a:endParaRPr lang="ko-KR" altLang="en-US" sz="72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7FD733B-4119-4444-9826-3E2D49B08B64}"/>
              </a:ext>
            </a:extLst>
          </p:cNvPr>
          <p:cNvSpPr txBox="1"/>
          <p:nvPr/>
        </p:nvSpPr>
        <p:spPr>
          <a:xfrm>
            <a:off x="8160423" y="4224089"/>
            <a:ext cx="1495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분석결과</a:t>
            </a: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DD36ACFA-57C1-470E-BE61-5CE46C912CE0}"/>
              </a:ext>
            </a:extLst>
          </p:cNvPr>
          <p:cNvSpPr/>
          <p:nvPr/>
        </p:nvSpPr>
        <p:spPr>
          <a:xfrm>
            <a:off x="9769230" y="3849291"/>
            <a:ext cx="255909" cy="244149"/>
          </a:xfrm>
          <a:prstGeom prst="ellipse">
            <a:avLst/>
          </a:prstGeom>
          <a:solidFill>
            <a:srgbClr val="0085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25440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:a16="http://schemas.microsoft.com/office/drawing/2014/main" id="{2FD8AC37-E06B-498E-A8A3-1FD7F2B9D3D0}"/>
              </a:ext>
            </a:extLst>
          </p:cNvPr>
          <p:cNvGrpSpPr/>
          <p:nvPr/>
        </p:nvGrpSpPr>
        <p:grpSpPr>
          <a:xfrm>
            <a:off x="0" y="-2300"/>
            <a:ext cx="12192000" cy="983635"/>
            <a:chOff x="0" y="0"/>
            <a:chExt cx="12192000" cy="1036320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E7315DD3-BB5C-463D-8D62-D3B70700739F}"/>
                </a:ext>
              </a:extLst>
            </p:cNvPr>
            <p:cNvSpPr/>
            <p:nvPr/>
          </p:nvSpPr>
          <p:spPr>
            <a:xfrm>
              <a:off x="0" y="0"/>
              <a:ext cx="12192000" cy="1036320"/>
            </a:xfrm>
            <a:prstGeom prst="rect">
              <a:avLst/>
            </a:prstGeom>
            <a:solidFill>
              <a:srgbClr val="0085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89A7C3EF-9BAA-4E29-8871-277A2516CE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7284" r="12734" b="5451"/>
            <a:stretch/>
          </p:blipFill>
          <p:spPr>
            <a:xfrm>
              <a:off x="9936480" y="0"/>
              <a:ext cx="2255520" cy="1036320"/>
            </a:xfrm>
            <a:prstGeom prst="rect">
              <a:avLst/>
            </a:prstGeom>
          </p:spPr>
        </p:pic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9D7DD31C-A075-47BE-92F8-C16A8EA5C2DB}"/>
              </a:ext>
            </a:extLst>
          </p:cNvPr>
          <p:cNvSpPr txBox="1"/>
          <p:nvPr/>
        </p:nvSpPr>
        <p:spPr>
          <a:xfrm>
            <a:off x="1151568" y="3979373"/>
            <a:ext cx="105542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국내 수출액 중 반도체가 차지하는 비중이 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19.3%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로 높은 수준을 차지하고 있으나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, 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당사의 불량률이 높게 나타남에 따라 </a:t>
            </a:r>
            <a:r>
              <a:rPr lang="ko-KR" altLang="en-US" b="1" dirty="0">
                <a:solidFill>
                  <a:schemeClr val="accent6">
                    <a:lumMod val="75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수율 향상을 위한 조업 안정화 필요</a:t>
            </a:r>
          </a:p>
        </p:txBody>
      </p:sp>
      <p:sp>
        <p:nvSpPr>
          <p:cNvPr id="21" name="슬라이드 번호 개체 틀 2">
            <a:extLst>
              <a:ext uri="{FF2B5EF4-FFF2-40B4-BE49-F238E27FC236}">
                <a16:creationId xmlns:a16="http://schemas.microsoft.com/office/drawing/2014/main" id="{F69D7FEF-DC30-4B27-B6E8-AFCBCF914418}"/>
              </a:ext>
            </a:extLst>
          </p:cNvPr>
          <p:cNvSpPr txBox="1">
            <a:spLocks/>
          </p:cNvSpPr>
          <p:nvPr/>
        </p:nvSpPr>
        <p:spPr>
          <a:xfrm>
            <a:off x="9355123" y="75501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7C35AA06-5F22-4BC2-B40C-D07DE322E8DE}" type="slidenum">
              <a:rPr lang="ko-KR" altLang="en-US" sz="1200" smtClean="0">
                <a:latin typeface="나눔고딕OTF" panose="020D0604000000000000" pitchFamily="34" charset="-127"/>
                <a:ea typeface="나눔고딕OTF" panose="020D0604000000000000" pitchFamily="34" charset="-127"/>
              </a:rPr>
              <a:pPr algn="r"/>
              <a:t>3</a:t>
            </a:fld>
            <a:endParaRPr lang="ko-KR" altLang="en-US" sz="120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79E81B4-70A1-4A17-A922-179ED30C7489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300405" y="4690356"/>
            <a:ext cx="3533630" cy="185823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aphicFrame>
        <p:nvGraphicFramePr>
          <p:cNvPr id="18" name="차트 17">
            <a:extLst>
              <a:ext uri="{FF2B5EF4-FFF2-40B4-BE49-F238E27FC236}">
                <a16:creationId xmlns:a16="http://schemas.microsoft.com/office/drawing/2014/main" id="{F4B1EE97-69C3-48BD-BEDC-E3232BC7D4C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04054753"/>
              </p:ext>
            </p:extLst>
          </p:nvPr>
        </p:nvGraphicFramePr>
        <p:xfrm>
          <a:off x="6559000" y="1863072"/>
          <a:ext cx="3561339" cy="19758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20" name="Picture 2" descr="그래픽] 세계 반도체 시장 매출액 전망 | 연합뉴스">
            <a:extLst>
              <a:ext uri="{FF2B5EF4-FFF2-40B4-BE49-F238E27FC236}">
                <a16:creationId xmlns:a16="http://schemas.microsoft.com/office/drawing/2014/main" id="{109F7DAC-869B-4763-B07F-B9DF5E0FE21A}"/>
              </a:ext>
            </a:extLst>
          </p:cNvPr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2697" y="1863071"/>
            <a:ext cx="3561338" cy="197589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77" name="그룹 76">
            <a:extLst>
              <a:ext uri="{FF2B5EF4-FFF2-40B4-BE49-F238E27FC236}">
                <a16:creationId xmlns:a16="http://schemas.microsoft.com/office/drawing/2014/main" id="{5F87BBEF-9221-493C-B726-2EF2F2150178}"/>
              </a:ext>
            </a:extLst>
          </p:cNvPr>
          <p:cNvGrpSpPr/>
          <p:nvPr/>
        </p:nvGrpSpPr>
        <p:grpSpPr>
          <a:xfrm>
            <a:off x="933413" y="4074113"/>
            <a:ext cx="195693" cy="431408"/>
            <a:chOff x="4375773" y="1943243"/>
            <a:chExt cx="792715" cy="1988451"/>
          </a:xfrm>
        </p:grpSpPr>
        <p:grpSp>
          <p:nvGrpSpPr>
            <p:cNvPr id="78" name="Group 8">
              <a:extLst>
                <a:ext uri="{FF2B5EF4-FFF2-40B4-BE49-F238E27FC236}">
                  <a16:creationId xmlns:a16="http://schemas.microsoft.com/office/drawing/2014/main" id="{5325017D-1F10-4D34-A53E-2D265ACFC3B1}"/>
                </a:ext>
              </a:extLst>
            </p:cNvPr>
            <p:cNvGrpSpPr/>
            <p:nvPr/>
          </p:nvGrpSpPr>
          <p:grpSpPr>
            <a:xfrm flipH="1">
              <a:off x="4516298" y="3441152"/>
              <a:ext cx="511666" cy="490542"/>
              <a:chOff x="4964627" y="3703863"/>
              <a:chExt cx="393594" cy="377344"/>
            </a:xfrm>
            <a:solidFill>
              <a:schemeClr val="tx2">
                <a:lumMod val="50000"/>
                <a:alpha val="70000"/>
              </a:schemeClr>
            </a:solidFill>
          </p:grpSpPr>
          <p:sp>
            <p:nvSpPr>
              <p:cNvPr id="83" name="Oval 1">
                <a:extLst>
                  <a:ext uri="{FF2B5EF4-FFF2-40B4-BE49-F238E27FC236}">
                    <a16:creationId xmlns:a16="http://schemas.microsoft.com/office/drawing/2014/main" id="{A027AE0D-0517-43A5-A6B3-800A20FDC4C7}"/>
                  </a:ext>
                </a:extLst>
              </p:cNvPr>
              <p:cNvSpPr/>
              <p:nvPr/>
            </p:nvSpPr>
            <p:spPr>
              <a:xfrm flipH="1">
                <a:off x="4977747" y="3794659"/>
                <a:ext cx="367354" cy="65606"/>
              </a:xfrm>
              <a:custGeom>
                <a:avLst/>
                <a:gdLst/>
                <a:ahLst/>
                <a:cxnLst/>
                <a:rect l="l" t="t" r="r" b="b"/>
                <a:pathLst>
                  <a:path w="920008" h="164304">
                    <a:moveTo>
                      <a:pt x="852708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5"/>
                    </a:lnTo>
                    <a:cubicBezTo>
                      <a:pt x="0" y="134173"/>
                      <a:pt x="30131" y="164304"/>
                      <a:pt x="67299" y="164304"/>
                    </a:cubicBezTo>
                    <a:lnTo>
                      <a:pt x="852708" y="164304"/>
                    </a:lnTo>
                    <a:cubicBezTo>
                      <a:pt x="889877" y="164304"/>
                      <a:pt x="920008" y="134173"/>
                      <a:pt x="920008" y="97005"/>
                    </a:cubicBezTo>
                    <a:lnTo>
                      <a:pt x="920008" y="67299"/>
                    </a:lnTo>
                    <a:cubicBezTo>
                      <a:pt x="920008" y="30131"/>
                      <a:pt x="889877" y="0"/>
                      <a:pt x="85270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84" name="Oval 1">
                <a:extLst>
                  <a:ext uri="{FF2B5EF4-FFF2-40B4-BE49-F238E27FC236}">
                    <a16:creationId xmlns:a16="http://schemas.microsoft.com/office/drawing/2014/main" id="{8907326D-8942-4A1E-96FA-C1145F1DF830}"/>
                  </a:ext>
                </a:extLst>
              </p:cNvPr>
              <p:cNvSpPr/>
              <p:nvPr/>
            </p:nvSpPr>
            <p:spPr>
              <a:xfrm flipH="1">
                <a:off x="5017106" y="3976249"/>
                <a:ext cx="288634" cy="104958"/>
              </a:xfrm>
              <a:custGeom>
                <a:avLst/>
                <a:gdLst/>
                <a:ahLst/>
                <a:cxnLst/>
                <a:rect l="l" t="t" r="r" b="b"/>
                <a:pathLst>
                  <a:path w="722862" h="262858">
                    <a:moveTo>
                      <a:pt x="722862" y="0"/>
                    </a:moveTo>
                    <a:lnTo>
                      <a:pt x="0" y="0"/>
                    </a:lnTo>
                    <a:lnTo>
                      <a:pt x="0" y="131429"/>
                    </a:lnTo>
                    <a:cubicBezTo>
                      <a:pt x="0" y="204015"/>
                      <a:pt x="161818" y="262858"/>
                      <a:pt x="361431" y="262858"/>
                    </a:cubicBezTo>
                    <a:cubicBezTo>
                      <a:pt x="561044" y="262858"/>
                      <a:pt x="722862" y="204015"/>
                      <a:pt x="722862" y="1314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85" name="Oval 1">
                <a:extLst>
                  <a:ext uri="{FF2B5EF4-FFF2-40B4-BE49-F238E27FC236}">
                    <a16:creationId xmlns:a16="http://schemas.microsoft.com/office/drawing/2014/main" id="{64D5EA06-1ECB-4976-BFF3-9978861B6779}"/>
                  </a:ext>
                </a:extLst>
              </p:cNvPr>
              <p:cNvSpPr/>
              <p:nvPr/>
            </p:nvSpPr>
            <p:spPr>
              <a:xfrm flipH="1">
                <a:off x="4990867" y="3885454"/>
                <a:ext cx="341114" cy="65606"/>
              </a:xfrm>
              <a:custGeom>
                <a:avLst/>
                <a:gdLst/>
                <a:ahLst/>
                <a:cxnLst/>
                <a:rect l="l" t="t" r="r" b="b"/>
                <a:pathLst>
                  <a:path w="854293" h="164306">
                    <a:moveTo>
                      <a:pt x="786994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7"/>
                    </a:lnTo>
                    <a:cubicBezTo>
                      <a:pt x="0" y="134174"/>
                      <a:pt x="30131" y="164306"/>
                      <a:pt x="67299" y="164306"/>
                    </a:cubicBezTo>
                    <a:lnTo>
                      <a:pt x="786994" y="164306"/>
                    </a:lnTo>
                    <a:cubicBezTo>
                      <a:pt x="824162" y="164306"/>
                      <a:pt x="854293" y="134174"/>
                      <a:pt x="854293" y="97007"/>
                    </a:cubicBezTo>
                    <a:lnTo>
                      <a:pt x="854293" y="67299"/>
                    </a:lnTo>
                    <a:cubicBezTo>
                      <a:pt x="854293" y="30131"/>
                      <a:pt x="824162" y="0"/>
                      <a:pt x="78699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86" name="Oval 1">
                <a:extLst>
                  <a:ext uri="{FF2B5EF4-FFF2-40B4-BE49-F238E27FC236}">
                    <a16:creationId xmlns:a16="http://schemas.microsoft.com/office/drawing/2014/main" id="{031A3CFD-EC18-4104-8E2B-B0A50224400F}"/>
                  </a:ext>
                </a:extLst>
              </p:cNvPr>
              <p:cNvSpPr/>
              <p:nvPr/>
            </p:nvSpPr>
            <p:spPr>
              <a:xfrm flipH="1">
                <a:off x="4964627" y="3703863"/>
                <a:ext cx="393594" cy="65606"/>
              </a:xfrm>
              <a:custGeom>
                <a:avLst/>
                <a:gdLst/>
                <a:ahLst/>
                <a:cxnLst/>
                <a:rect l="l" t="t" r="r" b="b"/>
                <a:pathLst>
                  <a:path w="985723" h="164305">
                    <a:moveTo>
                      <a:pt x="918424" y="0"/>
                    </a:moveTo>
                    <a:lnTo>
                      <a:pt x="67300" y="0"/>
                    </a:lnTo>
                    <a:cubicBezTo>
                      <a:pt x="30131" y="0"/>
                      <a:pt x="0" y="30130"/>
                      <a:pt x="0" y="67298"/>
                    </a:cubicBezTo>
                    <a:lnTo>
                      <a:pt x="0" y="97006"/>
                    </a:lnTo>
                    <a:cubicBezTo>
                      <a:pt x="0" y="134173"/>
                      <a:pt x="30131" y="164305"/>
                      <a:pt x="67300" y="164305"/>
                    </a:cubicBezTo>
                    <a:lnTo>
                      <a:pt x="918424" y="164305"/>
                    </a:lnTo>
                    <a:cubicBezTo>
                      <a:pt x="955592" y="164305"/>
                      <a:pt x="985723" y="134173"/>
                      <a:pt x="985723" y="97006"/>
                    </a:cubicBezTo>
                    <a:lnTo>
                      <a:pt x="985723" y="67298"/>
                    </a:lnTo>
                    <a:cubicBezTo>
                      <a:pt x="985723" y="30130"/>
                      <a:pt x="955592" y="0"/>
                      <a:pt x="91842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  <p:grpSp>
          <p:nvGrpSpPr>
            <p:cNvPr id="79" name="Group 13">
              <a:extLst>
                <a:ext uri="{FF2B5EF4-FFF2-40B4-BE49-F238E27FC236}">
                  <a16:creationId xmlns:a16="http://schemas.microsoft.com/office/drawing/2014/main" id="{D15B25F3-ED43-4199-91EE-A8440CAC8803}"/>
                </a:ext>
              </a:extLst>
            </p:cNvPr>
            <p:cNvGrpSpPr/>
            <p:nvPr/>
          </p:nvGrpSpPr>
          <p:grpSpPr>
            <a:xfrm>
              <a:off x="4375773" y="1943243"/>
              <a:ext cx="792715" cy="1360145"/>
              <a:chOff x="4874689" y="2348880"/>
              <a:chExt cx="914401" cy="1354872"/>
            </a:xfrm>
            <a:solidFill>
              <a:srgbClr val="90C221"/>
            </a:solidFill>
          </p:grpSpPr>
          <p:sp>
            <p:nvSpPr>
              <p:cNvPr id="80" name="Block Arc 14">
                <a:extLst>
                  <a:ext uri="{FF2B5EF4-FFF2-40B4-BE49-F238E27FC236}">
                    <a16:creationId xmlns:a16="http://schemas.microsoft.com/office/drawing/2014/main" id="{4365FC4B-F2CC-4E3D-81E4-D83AF382BB5E}"/>
                  </a:ext>
                </a:extLst>
              </p:cNvPr>
              <p:cNvSpPr/>
              <p:nvPr/>
            </p:nvSpPr>
            <p:spPr>
              <a:xfrm>
                <a:off x="4874690" y="2348880"/>
                <a:ext cx="914400" cy="914400"/>
              </a:xfrm>
              <a:prstGeom prst="blockArc">
                <a:avLst/>
              </a:prstGeom>
              <a:solidFill>
                <a:srgbClr val="0085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chemeClr val="tx1"/>
                  </a:solidFill>
                </a:endParaRPr>
              </a:p>
            </p:txBody>
          </p:sp>
          <p:sp>
            <p:nvSpPr>
              <p:cNvPr id="81" name="Round Same Side Corner Rectangle 30">
                <a:extLst>
                  <a:ext uri="{FF2B5EF4-FFF2-40B4-BE49-F238E27FC236}">
                    <a16:creationId xmlns:a16="http://schemas.microsoft.com/office/drawing/2014/main" id="{3262DE40-40D0-48E4-809D-095EF61674FD}"/>
                  </a:ext>
                </a:extLst>
              </p:cNvPr>
              <p:cNvSpPr/>
              <p:nvPr/>
            </p:nvSpPr>
            <p:spPr>
              <a:xfrm rot="10800000">
                <a:off x="4874689" y="2789352"/>
                <a:ext cx="228508" cy="9144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0085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82" name="Round Same Side Corner Rectangle 33">
                <a:extLst>
                  <a:ext uri="{FF2B5EF4-FFF2-40B4-BE49-F238E27FC236}">
                    <a16:creationId xmlns:a16="http://schemas.microsoft.com/office/drawing/2014/main" id="{7180A708-77A9-4796-8431-B9B40D6114C7}"/>
                  </a:ext>
                </a:extLst>
              </p:cNvPr>
              <p:cNvSpPr/>
              <p:nvPr/>
            </p:nvSpPr>
            <p:spPr>
              <a:xfrm rot="10800000">
                <a:off x="5560582" y="2789352"/>
                <a:ext cx="228508" cy="9144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0085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</p:grpSp>
      </p:grpSp>
      <p:sp>
        <p:nvSpPr>
          <p:cNvPr id="28" name="제목 1">
            <a:extLst>
              <a:ext uri="{FF2B5EF4-FFF2-40B4-BE49-F238E27FC236}">
                <a16:creationId xmlns:a16="http://schemas.microsoft.com/office/drawing/2014/main" id="{7F74DCDC-D990-4150-8F79-DF79586BF0E5}"/>
              </a:ext>
            </a:extLst>
          </p:cNvPr>
          <p:cNvSpPr txBox="1">
            <a:spLocks/>
          </p:cNvSpPr>
          <p:nvPr/>
        </p:nvSpPr>
        <p:spPr>
          <a:xfrm>
            <a:off x="219384" y="53659"/>
            <a:ext cx="4162042" cy="885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b="1" dirty="0">
                <a:solidFill>
                  <a:schemeClr val="bg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1. </a:t>
            </a:r>
            <a:r>
              <a:rPr lang="ko-KR" altLang="en-US" sz="3600" b="1" dirty="0">
                <a:solidFill>
                  <a:schemeClr val="bg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추진배경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D7DD31C-A075-47BE-92F8-C16A8EA5C2DB}"/>
              </a:ext>
            </a:extLst>
          </p:cNvPr>
          <p:cNvSpPr txBox="1"/>
          <p:nvPr/>
        </p:nvSpPr>
        <p:spPr>
          <a:xfrm>
            <a:off x="1151568" y="1139676"/>
            <a:ext cx="105542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세계 반도체 시장이 급속히 성장함에도 불구하고 당사의 매출 상승률은 지속적으로 하락하여 경쟁 우위 확보를 위한 </a:t>
            </a:r>
            <a:r>
              <a:rPr lang="ko-KR" altLang="en-US" b="1" dirty="0">
                <a:solidFill>
                  <a:schemeClr val="accent6">
                    <a:lumMod val="75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기술경쟁력 유지 필요</a:t>
            </a: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0B984F52-00AC-449E-A4D0-68139DB382D2}"/>
              </a:ext>
            </a:extLst>
          </p:cNvPr>
          <p:cNvGrpSpPr/>
          <p:nvPr/>
        </p:nvGrpSpPr>
        <p:grpSpPr>
          <a:xfrm>
            <a:off x="933413" y="1236592"/>
            <a:ext cx="195693" cy="431408"/>
            <a:chOff x="4375773" y="1943243"/>
            <a:chExt cx="792715" cy="1988451"/>
          </a:xfrm>
        </p:grpSpPr>
        <p:grpSp>
          <p:nvGrpSpPr>
            <p:cNvPr id="38" name="Group 8">
              <a:extLst>
                <a:ext uri="{FF2B5EF4-FFF2-40B4-BE49-F238E27FC236}">
                  <a16:creationId xmlns:a16="http://schemas.microsoft.com/office/drawing/2014/main" id="{6B892AEB-11EA-4593-9209-7BFE8F0C519E}"/>
                </a:ext>
              </a:extLst>
            </p:cNvPr>
            <p:cNvGrpSpPr/>
            <p:nvPr/>
          </p:nvGrpSpPr>
          <p:grpSpPr>
            <a:xfrm flipH="1">
              <a:off x="4516298" y="3441152"/>
              <a:ext cx="511666" cy="490542"/>
              <a:chOff x="4964627" y="3703863"/>
              <a:chExt cx="393594" cy="377344"/>
            </a:xfrm>
            <a:solidFill>
              <a:schemeClr val="tx2">
                <a:lumMod val="50000"/>
                <a:alpha val="70000"/>
              </a:schemeClr>
            </a:solidFill>
          </p:grpSpPr>
          <p:sp>
            <p:nvSpPr>
              <p:cNvPr id="43" name="Oval 1">
                <a:extLst>
                  <a:ext uri="{FF2B5EF4-FFF2-40B4-BE49-F238E27FC236}">
                    <a16:creationId xmlns:a16="http://schemas.microsoft.com/office/drawing/2014/main" id="{886E3EC8-DB0C-4B70-B560-BF7B122A1C3D}"/>
                  </a:ext>
                </a:extLst>
              </p:cNvPr>
              <p:cNvSpPr/>
              <p:nvPr/>
            </p:nvSpPr>
            <p:spPr>
              <a:xfrm flipH="1">
                <a:off x="4977747" y="3794659"/>
                <a:ext cx="367354" cy="65606"/>
              </a:xfrm>
              <a:custGeom>
                <a:avLst/>
                <a:gdLst/>
                <a:ahLst/>
                <a:cxnLst/>
                <a:rect l="l" t="t" r="r" b="b"/>
                <a:pathLst>
                  <a:path w="920008" h="164304">
                    <a:moveTo>
                      <a:pt x="852708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5"/>
                    </a:lnTo>
                    <a:cubicBezTo>
                      <a:pt x="0" y="134173"/>
                      <a:pt x="30131" y="164304"/>
                      <a:pt x="67299" y="164304"/>
                    </a:cubicBezTo>
                    <a:lnTo>
                      <a:pt x="852708" y="164304"/>
                    </a:lnTo>
                    <a:cubicBezTo>
                      <a:pt x="889877" y="164304"/>
                      <a:pt x="920008" y="134173"/>
                      <a:pt x="920008" y="97005"/>
                    </a:cubicBezTo>
                    <a:lnTo>
                      <a:pt x="920008" y="67299"/>
                    </a:lnTo>
                    <a:cubicBezTo>
                      <a:pt x="920008" y="30131"/>
                      <a:pt x="889877" y="0"/>
                      <a:pt x="85270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44" name="Oval 1">
                <a:extLst>
                  <a:ext uri="{FF2B5EF4-FFF2-40B4-BE49-F238E27FC236}">
                    <a16:creationId xmlns:a16="http://schemas.microsoft.com/office/drawing/2014/main" id="{67CFC2C0-A301-4A8B-9963-CEC1203B60DB}"/>
                  </a:ext>
                </a:extLst>
              </p:cNvPr>
              <p:cNvSpPr/>
              <p:nvPr/>
            </p:nvSpPr>
            <p:spPr>
              <a:xfrm flipH="1">
                <a:off x="5017106" y="3976249"/>
                <a:ext cx="288634" cy="104958"/>
              </a:xfrm>
              <a:custGeom>
                <a:avLst/>
                <a:gdLst/>
                <a:ahLst/>
                <a:cxnLst/>
                <a:rect l="l" t="t" r="r" b="b"/>
                <a:pathLst>
                  <a:path w="722862" h="262858">
                    <a:moveTo>
                      <a:pt x="722862" y="0"/>
                    </a:moveTo>
                    <a:lnTo>
                      <a:pt x="0" y="0"/>
                    </a:lnTo>
                    <a:lnTo>
                      <a:pt x="0" y="131429"/>
                    </a:lnTo>
                    <a:cubicBezTo>
                      <a:pt x="0" y="204015"/>
                      <a:pt x="161818" y="262858"/>
                      <a:pt x="361431" y="262858"/>
                    </a:cubicBezTo>
                    <a:cubicBezTo>
                      <a:pt x="561044" y="262858"/>
                      <a:pt x="722862" y="204015"/>
                      <a:pt x="722862" y="1314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45" name="Oval 1">
                <a:extLst>
                  <a:ext uri="{FF2B5EF4-FFF2-40B4-BE49-F238E27FC236}">
                    <a16:creationId xmlns:a16="http://schemas.microsoft.com/office/drawing/2014/main" id="{8F137DE8-05EF-4F4B-B6C1-7C38910F3203}"/>
                  </a:ext>
                </a:extLst>
              </p:cNvPr>
              <p:cNvSpPr/>
              <p:nvPr/>
            </p:nvSpPr>
            <p:spPr>
              <a:xfrm flipH="1">
                <a:off x="4990867" y="3885454"/>
                <a:ext cx="341114" cy="65606"/>
              </a:xfrm>
              <a:custGeom>
                <a:avLst/>
                <a:gdLst/>
                <a:ahLst/>
                <a:cxnLst/>
                <a:rect l="l" t="t" r="r" b="b"/>
                <a:pathLst>
                  <a:path w="854293" h="164306">
                    <a:moveTo>
                      <a:pt x="786994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7"/>
                    </a:lnTo>
                    <a:cubicBezTo>
                      <a:pt x="0" y="134174"/>
                      <a:pt x="30131" y="164306"/>
                      <a:pt x="67299" y="164306"/>
                    </a:cubicBezTo>
                    <a:lnTo>
                      <a:pt x="786994" y="164306"/>
                    </a:lnTo>
                    <a:cubicBezTo>
                      <a:pt x="824162" y="164306"/>
                      <a:pt x="854293" y="134174"/>
                      <a:pt x="854293" y="97007"/>
                    </a:cubicBezTo>
                    <a:lnTo>
                      <a:pt x="854293" y="67299"/>
                    </a:lnTo>
                    <a:cubicBezTo>
                      <a:pt x="854293" y="30131"/>
                      <a:pt x="824162" y="0"/>
                      <a:pt x="78699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46" name="Oval 1">
                <a:extLst>
                  <a:ext uri="{FF2B5EF4-FFF2-40B4-BE49-F238E27FC236}">
                    <a16:creationId xmlns:a16="http://schemas.microsoft.com/office/drawing/2014/main" id="{DFD1C3D4-1243-4E43-8895-F6ED62B67EBE}"/>
                  </a:ext>
                </a:extLst>
              </p:cNvPr>
              <p:cNvSpPr/>
              <p:nvPr/>
            </p:nvSpPr>
            <p:spPr>
              <a:xfrm flipH="1">
                <a:off x="4964627" y="3703863"/>
                <a:ext cx="393594" cy="65606"/>
              </a:xfrm>
              <a:custGeom>
                <a:avLst/>
                <a:gdLst/>
                <a:ahLst/>
                <a:cxnLst/>
                <a:rect l="l" t="t" r="r" b="b"/>
                <a:pathLst>
                  <a:path w="985723" h="164305">
                    <a:moveTo>
                      <a:pt x="918424" y="0"/>
                    </a:moveTo>
                    <a:lnTo>
                      <a:pt x="67300" y="0"/>
                    </a:lnTo>
                    <a:cubicBezTo>
                      <a:pt x="30131" y="0"/>
                      <a:pt x="0" y="30130"/>
                      <a:pt x="0" y="67298"/>
                    </a:cubicBezTo>
                    <a:lnTo>
                      <a:pt x="0" y="97006"/>
                    </a:lnTo>
                    <a:cubicBezTo>
                      <a:pt x="0" y="134173"/>
                      <a:pt x="30131" y="164305"/>
                      <a:pt x="67300" y="164305"/>
                    </a:cubicBezTo>
                    <a:lnTo>
                      <a:pt x="918424" y="164305"/>
                    </a:lnTo>
                    <a:cubicBezTo>
                      <a:pt x="955592" y="164305"/>
                      <a:pt x="985723" y="134173"/>
                      <a:pt x="985723" y="97006"/>
                    </a:cubicBezTo>
                    <a:lnTo>
                      <a:pt x="985723" y="67298"/>
                    </a:lnTo>
                    <a:cubicBezTo>
                      <a:pt x="985723" y="30130"/>
                      <a:pt x="955592" y="0"/>
                      <a:pt x="91842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  <p:grpSp>
          <p:nvGrpSpPr>
            <p:cNvPr id="39" name="Group 13">
              <a:extLst>
                <a:ext uri="{FF2B5EF4-FFF2-40B4-BE49-F238E27FC236}">
                  <a16:creationId xmlns:a16="http://schemas.microsoft.com/office/drawing/2014/main" id="{7F12D193-EB57-4DC2-BBE9-4F94D6CCB3EC}"/>
                </a:ext>
              </a:extLst>
            </p:cNvPr>
            <p:cNvGrpSpPr/>
            <p:nvPr/>
          </p:nvGrpSpPr>
          <p:grpSpPr>
            <a:xfrm>
              <a:off x="4375773" y="1943243"/>
              <a:ext cx="792715" cy="1360145"/>
              <a:chOff x="4874689" y="2348880"/>
              <a:chExt cx="914401" cy="1354872"/>
            </a:xfrm>
            <a:solidFill>
              <a:srgbClr val="90C221"/>
            </a:solidFill>
          </p:grpSpPr>
          <p:sp>
            <p:nvSpPr>
              <p:cNvPr id="40" name="Block Arc 14">
                <a:extLst>
                  <a:ext uri="{FF2B5EF4-FFF2-40B4-BE49-F238E27FC236}">
                    <a16:creationId xmlns:a16="http://schemas.microsoft.com/office/drawing/2014/main" id="{1CA22D8D-6714-40BC-8CE6-24E547DEC15A}"/>
                  </a:ext>
                </a:extLst>
              </p:cNvPr>
              <p:cNvSpPr/>
              <p:nvPr/>
            </p:nvSpPr>
            <p:spPr>
              <a:xfrm>
                <a:off x="4874690" y="2348880"/>
                <a:ext cx="914400" cy="914400"/>
              </a:xfrm>
              <a:prstGeom prst="blockArc">
                <a:avLst/>
              </a:prstGeom>
              <a:solidFill>
                <a:srgbClr val="0085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chemeClr val="tx1"/>
                  </a:solidFill>
                </a:endParaRPr>
              </a:p>
            </p:txBody>
          </p:sp>
          <p:sp>
            <p:nvSpPr>
              <p:cNvPr id="41" name="Round Same Side Corner Rectangle 30">
                <a:extLst>
                  <a:ext uri="{FF2B5EF4-FFF2-40B4-BE49-F238E27FC236}">
                    <a16:creationId xmlns:a16="http://schemas.microsoft.com/office/drawing/2014/main" id="{9A1FED29-7421-40C4-833A-D527CC8E5E62}"/>
                  </a:ext>
                </a:extLst>
              </p:cNvPr>
              <p:cNvSpPr/>
              <p:nvPr/>
            </p:nvSpPr>
            <p:spPr>
              <a:xfrm rot="10800000">
                <a:off x="4874689" y="2789352"/>
                <a:ext cx="228508" cy="9144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0085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42" name="Round Same Side Corner Rectangle 33">
                <a:extLst>
                  <a:ext uri="{FF2B5EF4-FFF2-40B4-BE49-F238E27FC236}">
                    <a16:creationId xmlns:a16="http://schemas.microsoft.com/office/drawing/2014/main" id="{BE861EAF-CAEF-4D23-9267-23735745C78C}"/>
                  </a:ext>
                </a:extLst>
              </p:cNvPr>
              <p:cNvSpPr/>
              <p:nvPr/>
            </p:nvSpPr>
            <p:spPr>
              <a:xfrm rot="10800000">
                <a:off x="5560582" y="2789352"/>
                <a:ext cx="228508" cy="9144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0085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</p:grp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2B123E73-7E5B-4299-BCF3-2BA8CD3A7E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59000" y="4625704"/>
            <a:ext cx="3533630" cy="1922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6357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그룹 49">
            <a:extLst>
              <a:ext uri="{FF2B5EF4-FFF2-40B4-BE49-F238E27FC236}">
                <a16:creationId xmlns:a16="http://schemas.microsoft.com/office/drawing/2014/main" id="{B0E3B3E5-A3D0-4477-8A89-83B6F4FBDAC3}"/>
              </a:ext>
            </a:extLst>
          </p:cNvPr>
          <p:cNvGrpSpPr/>
          <p:nvPr/>
        </p:nvGrpSpPr>
        <p:grpSpPr>
          <a:xfrm>
            <a:off x="0" y="0"/>
            <a:ext cx="12192000" cy="983635"/>
            <a:chOff x="0" y="0"/>
            <a:chExt cx="12192000" cy="1036320"/>
          </a:xfrm>
        </p:grpSpPr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8F4772A7-3A16-4453-8503-9411D404644A}"/>
                </a:ext>
              </a:extLst>
            </p:cNvPr>
            <p:cNvSpPr/>
            <p:nvPr/>
          </p:nvSpPr>
          <p:spPr>
            <a:xfrm>
              <a:off x="0" y="0"/>
              <a:ext cx="12192000" cy="1036320"/>
            </a:xfrm>
            <a:prstGeom prst="rect">
              <a:avLst/>
            </a:prstGeom>
            <a:solidFill>
              <a:srgbClr val="0085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id="{4C57E72E-25C4-4CDF-BF18-CCB7B478C6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7284" r="12734" b="5451"/>
            <a:stretch/>
          </p:blipFill>
          <p:spPr>
            <a:xfrm>
              <a:off x="9936480" y="0"/>
              <a:ext cx="2255520" cy="1036320"/>
            </a:xfrm>
            <a:prstGeom prst="rect">
              <a:avLst/>
            </a:prstGeom>
          </p:spPr>
        </p:pic>
      </p:grpSp>
      <p:pic>
        <p:nvPicPr>
          <p:cNvPr id="32" name="그림 31">
            <a:extLst>
              <a:ext uri="{FF2B5EF4-FFF2-40B4-BE49-F238E27FC236}">
                <a16:creationId xmlns:a16="http://schemas.microsoft.com/office/drawing/2014/main" id="{F79676BC-C566-43F0-B13F-462E1D2F6A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1711" y="2135298"/>
            <a:ext cx="6022016" cy="385220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376DC3D8-3FC1-45B5-8797-72DEE0F41F3E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1171" y="2087809"/>
            <a:ext cx="1429499" cy="474117"/>
          </a:xfrm>
          <a:prstGeom prst="rect">
            <a:avLst/>
          </a:prstGeom>
        </p:spPr>
      </p:pic>
      <p:pic>
        <p:nvPicPr>
          <p:cNvPr id="38" name="그림 37" descr="텍스트이(가) 표시된 사진&#10;&#10;자동 생성된 설명">
            <a:extLst>
              <a:ext uri="{FF2B5EF4-FFF2-40B4-BE49-F238E27FC236}">
                <a16:creationId xmlns:a16="http://schemas.microsoft.com/office/drawing/2014/main" id="{9CCE7CBA-7798-492D-8495-A98F780B0597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4237" y="2649509"/>
            <a:ext cx="1016969" cy="699378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45ADAC01-FF12-407F-9AB1-F540112426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51711" y="2819014"/>
            <a:ext cx="5129570" cy="395800"/>
          </a:xfrm>
          <a:prstGeom prst="rect">
            <a:avLst/>
          </a:prstGeom>
        </p:spPr>
      </p:pic>
      <p:sp>
        <p:nvSpPr>
          <p:cNvPr id="26" name="슬라이드 번호 개체 틀 2">
            <a:extLst>
              <a:ext uri="{FF2B5EF4-FFF2-40B4-BE49-F238E27FC236}">
                <a16:creationId xmlns:a16="http://schemas.microsoft.com/office/drawing/2014/main" id="{359F3C39-877A-4183-AD0D-72A715CD4A14}"/>
              </a:ext>
            </a:extLst>
          </p:cNvPr>
          <p:cNvSpPr txBox="1">
            <a:spLocks/>
          </p:cNvSpPr>
          <p:nvPr/>
        </p:nvSpPr>
        <p:spPr>
          <a:xfrm>
            <a:off x="9355123" y="75501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7C35AA06-5F22-4BC2-B40C-D07DE322E8DE}" type="slidenum">
              <a:rPr lang="ko-KR" altLang="en-US" sz="1200" smtClean="0">
                <a:latin typeface="나눔고딕OTF" panose="020D0604000000000000" pitchFamily="34" charset="-127"/>
                <a:ea typeface="나눔고딕OTF" panose="020D0604000000000000" pitchFamily="34" charset="-127"/>
              </a:rPr>
              <a:pPr algn="r"/>
              <a:t>4</a:t>
            </a:fld>
            <a:endParaRPr lang="ko-KR" altLang="en-US" sz="120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6F933C6-60C0-4F5C-B3FF-ACBF232D2E45}"/>
              </a:ext>
            </a:extLst>
          </p:cNvPr>
          <p:cNvSpPr txBox="1"/>
          <p:nvPr/>
        </p:nvSpPr>
        <p:spPr>
          <a:xfrm>
            <a:off x="1150081" y="1132243"/>
            <a:ext cx="10144858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>
              <a:lnSpc>
                <a:spcPct val="110000"/>
              </a:lnSpc>
            </a:pP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글로벌 업체의 경우 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AI/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빅데이터 기술을 적용한 무인화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/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자동화 공정으로 불량률 개선 중이므로 당사도 </a:t>
            </a:r>
            <a:endParaRPr lang="en-US" altLang="ko-KR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latinLnBrk="0">
              <a:lnSpc>
                <a:spcPct val="110000"/>
              </a:lnSpc>
            </a:pPr>
            <a:r>
              <a:rPr lang="ko-KR" altLang="en-US" b="1" dirty="0">
                <a:solidFill>
                  <a:schemeClr val="accent6">
                    <a:lumMod val="75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빅데이터 기반 실시간 모니터링 기술 도입 및 운영 필요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BC41517-B234-4D4D-ACFF-3660CEEAB9B9}"/>
              </a:ext>
            </a:extLst>
          </p:cNvPr>
          <p:cNvSpPr/>
          <p:nvPr/>
        </p:nvSpPr>
        <p:spPr>
          <a:xfrm>
            <a:off x="2107450" y="1962471"/>
            <a:ext cx="7882820" cy="1386416"/>
          </a:xfrm>
          <a:prstGeom prst="rect">
            <a:avLst/>
          </a:prstGeom>
          <a:noFill/>
          <a:ln>
            <a:solidFill>
              <a:srgbClr val="0FB1FB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54A8769-82D8-45A1-86B7-2800237B8F11}"/>
              </a:ext>
            </a:extLst>
          </p:cNvPr>
          <p:cNvSpPr txBox="1"/>
          <p:nvPr/>
        </p:nvSpPr>
        <p:spPr>
          <a:xfrm>
            <a:off x="1150081" y="3547051"/>
            <a:ext cx="10186190" cy="6948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>
              <a:lnSpc>
                <a:spcPct val="110000"/>
              </a:lnSpc>
            </a:pP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IoT 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사업과 자율주행 시장의 성장과 더불어 </a:t>
            </a:r>
            <a:r>
              <a:rPr lang="en-US" altLang="ko-KR" dirty="0" err="1">
                <a:latin typeface="나눔고딕OTF" panose="020D0604000000000000" pitchFamily="34" charset="-127"/>
                <a:ea typeface="나눔고딕OTF" panose="020D0604000000000000" pitchFamily="34" charset="-127"/>
              </a:rPr>
              <a:t>IoT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/AI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반도체 수요의 증가가 예상됨에 따라 지속적 경쟁 우위 확보를 위하여 </a:t>
            </a:r>
            <a:r>
              <a:rPr lang="ko-KR" altLang="en-US" b="1" dirty="0">
                <a:solidFill>
                  <a:schemeClr val="accent6">
                    <a:lumMod val="75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불량률 최소화 방안 필요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2A4F484-146C-488C-8C76-11CD0AB310BB}"/>
              </a:ext>
            </a:extLst>
          </p:cNvPr>
          <p:cNvPicPr>
            <a:picLocks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365"/>
          <a:stretch/>
        </p:blipFill>
        <p:spPr bwMode="auto">
          <a:xfrm>
            <a:off x="6674904" y="4367283"/>
            <a:ext cx="3261576" cy="21200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삼성전자, 차량용 반도체 본격 진출…아우디에 엑시노스 오토 공급 : IT : 경제 : 뉴스 : 한겨레">
            <a:extLst>
              <a:ext uri="{FF2B5EF4-FFF2-40B4-BE49-F238E27FC236}">
                <a16:creationId xmlns:a16="http://schemas.microsoft.com/office/drawing/2014/main" id="{F923E67F-22DB-4894-ACDC-39F11C19F242}"/>
              </a:ext>
            </a:extLst>
          </p:cNvPr>
          <p:cNvPicPr>
            <a:picLocks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5521" y="4367283"/>
            <a:ext cx="3261576" cy="21200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4" name="그룹 63">
            <a:extLst>
              <a:ext uri="{FF2B5EF4-FFF2-40B4-BE49-F238E27FC236}">
                <a16:creationId xmlns:a16="http://schemas.microsoft.com/office/drawing/2014/main" id="{714E8499-F3CC-44EF-B3C6-B09E2C798CC9}"/>
              </a:ext>
            </a:extLst>
          </p:cNvPr>
          <p:cNvGrpSpPr/>
          <p:nvPr/>
        </p:nvGrpSpPr>
        <p:grpSpPr>
          <a:xfrm>
            <a:off x="933413" y="1236863"/>
            <a:ext cx="195693" cy="431408"/>
            <a:chOff x="4375773" y="1943243"/>
            <a:chExt cx="792715" cy="1988451"/>
          </a:xfrm>
        </p:grpSpPr>
        <p:grpSp>
          <p:nvGrpSpPr>
            <p:cNvPr id="65" name="Group 8">
              <a:extLst>
                <a:ext uri="{FF2B5EF4-FFF2-40B4-BE49-F238E27FC236}">
                  <a16:creationId xmlns:a16="http://schemas.microsoft.com/office/drawing/2014/main" id="{F91081AF-4A47-4113-A00B-916EB1473F8B}"/>
                </a:ext>
              </a:extLst>
            </p:cNvPr>
            <p:cNvGrpSpPr/>
            <p:nvPr/>
          </p:nvGrpSpPr>
          <p:grpSpPr>
            <a:xfrm flipH="1">
              <a:off x="4516298" y="3441152"/>
              <a:ext cx="511666" cy="490542"/>
              <a:chOff x="4964627" y="3703863"/>
              <a:chExt cx="393594" cy="377344"/>
            </a:xfrm>
            <a:solidFill>
              <a:schemeClr val="tx2">
                <a:lumMod val="50000"/>
                <a:alpha val="70000"/>
              </a:schemeClr>
            </a:solidFill>
          </p:grpSpPr>
          <p:sp>
            <p:nvSpPr>
              <p:cNvPr id="70" name="Oval 1">
                <a:extLst>
                  <a:ext uri="{FF2B5EF4-FFF2-40B4-BE49-F238E27FC236}">
                    <a16:creationId xmlns:a16="http://schemas.microsoft.com/office/drawing/2014/main" id="{1448E798-AC5F-4410-B7E1-8AF7628F781F}"/>
                  </a:ext>
                </a:extLst>
              </p:cNvPr>
              <p:cNvSpPr/>
              <p:nvPr/>
            </p:nvSpPr>
            <p:spPr>
              <a:xfrm flipH="1">
                <a:off x="4977747" y="3794659"/>
                <a:ext cx="367354" cy="65606"/>
              </a:xfrm>
              <a:custGeom>
                <a:avLst/>
                <a:gdLst/>
                <a:ahLst/>
                <a:cxnLst/>
                <a:rect l="l" t="t" r="r" b="b"/>
                <a:pathLst>
                  <a:path w="920008" h="164304">
                    <a:moveTo>
                      <a:pt x="852708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5"/>
                    </a:lnTo>
                    <a:cubicBezTo>
                      <a:pt x="0" y="134173"/>
                      <a:pt x="30131" y="164304"/>
                      <a:pt x="67299" y="164304"/>
                    </a:cubicBezTo>
                    <a:lnTo>
                      <a:pt x="852708" y="164304"/>
                    </a:lnTo>
                    <a:cubicBezTo>
                      <a:pt x="889877" y="164304"/>
                      <a:pt x="920008" y="134173"/>
                      <a:pt x="920008" y="97005"/>
                    </a:cubicBezTo>
                    <a:lnTo>
                      <a:pt x="920008" y="67299"/>
                    </a:lnTo>
                    <a:cubicBezTo>
                      <a:pt x="920008" y="30131"/>
                      <a:pt x="889877" y="0"/>
                      <a:pt x="85270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71" name="Oval 1">
                <a:extLst>
                  <a:ext uri="{FF2B5EF4-FFF2-40B4-BE49-F238E27FC236}">
                    <a16:creationId xmlns:a16="http://schemas.microsoft.com/office/drawing/2014/main" id="{B7405FB7-77FB-419F-861A-B1FE7CA74CE1}"/>
                  </a:ext>
                </a:extLst>
              </p:cNvPr>
              <p:cNvSpPr/>
              <p:nvPr/>
            </p:nvSpPr>
            <p:spPr>
              <a:xfrm flipH="1">
                <a:off x="5017106" y="3976249"/>
                <a:ext cx="288634" cy="104958"/>
              </a:xfrm>
              <a:custGeom>
                <a:avLst/>
                <a:gdLst/>
                <a:ahLst/>
                <a:cxnLst/>
                <a:rect l="l" t="t" r="r" b="b"/>
                <a:pathLst>
                  <a:path w="722862" h="262858">
                    <a:moveTo>
                      <a:pt x="722862" y="0"/>
                    </a:moveTo>
                    <a:lnTo>
                      <a:pt x="0" y="0"/>
                    </a:lnTo>
                    <a:lnTo>
                      <a:pt x="0" y="131429"/>
                    </a:lnTo>
                    <a:cubicBezTo>
                      <a:pt x="0" y="204015"/>
                      <a:pt x="161818" y="262858"/>
                      <a:pt x="361431" y="262858"/>
                    </a:cubicBezTo>
                    <a:cubicBezTo>
                      <a:pt x="561044" y="262858"/>
                      <a:pt x="722862" y="204015"/>
                      <a:pt x="722862" y="1314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72" name="Oval 1">
                <a:extLst>
                  <a:ext uri="{FF2B5EF4-FFF2-40B4-BE49-F238E27FC236}">
                    <a16:creationId xmlns:a16="http://schemas.microsoft.com/office/drawing/2014/main" id="{4D8DF7F3-7A34-4CF0-82DF-0694A8BE709A}"/>
                  </a:ext>
                </a:extLst>
              </p:cNvPr>
              <p:cNvSpPr/>
              <p:nvPr/>
            </p:nvSpPr>
            <p:spPr>
              <a:xfrm flipH="1">
                <a:off x="4990867" y="3885454"/>
                <a:ext cx="341114" cy="65606"/>
              </a:xfrm>
              <a:custGeom>
                <a:avLst/>
                <a:gdLst/>
                <a:ahLst/>
                <a:cxnLst/>
                <a:rect l="l" t="t" r="r" b="b"/>
                <a:pathLst>
                  <a:path w="854293" h="164306">
                    <a:moveTo>
                      <a:pt x="786994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7"/>
                    </a:lnTo>
                    <a:cubicBezTo>
                      <a:pt x="0" y="134174"/>
                      <a:pt x="30131" y="164306"/>
                      <a:pt x="67299" y="164306"/>
                    </a:cubicBezTo>
                    <a:lnTo>
                      <a:pt x="786994" y="164306"/>
                    </a:lnTo>
                    <a:cubicBezTo>
                      <a:pt x="824162" y="164306"/>
                      <a:pt x="854293" y="134174"/>
                      <a:pt x="854293" y="97007"/>
                    </a:cubicBezTo>
                    <a:lnTo>
                      <a:pt x="854293" y="67299"/>
                    </a:lnTo>
                    <a:cubicBezTo>
                      <a:pt x="854293" y="30131"/>
                      <a:pt x="824162" y="0"/>
                      <a:pt x="78699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73" name="Oval 1">
                <a:extLst>
                  <a:ext uri="{FF2B5EF4-FFF2-40B4-BE49-F238E27FC236}">
                    <a16:creationId xmlns:a16="http://schemas.microsoft.com/office/drawing/2014/main" id="{9D9E7EF9-4073-4D31-8FAE-B1BBB5BA4C24}"/>
                  </a:ext>
                </a:extLst>
              </p:cNvPr>
              <p:cNvSpPr/>
              <p:nvPr/>
            </p:nvSpPr>
            <p:spPr>
              <a:xfrm flipH="1">
                <a:off x="4964627" y="3703863"/>
                <a:ext cx="393594" cy="65606"/>
              </a:xfrm>
              <a:custGeom>
                <a:avLst/>
                <a:gdLst/>
                <a:ahLst/>
                <a:cxnLst/>
                <a:rect l="l" t="t" r="r" b="b"/>
                <a:pathLst>
                  <a:path w="985723" h="164305">
                    <a:moveTo>
                      <a:pt x="918424" y="0"/>
                    </a:moveTo>
                    <a:lnTo>
                      <a:pt x="67300" y="0"/>
                    </a:lnTo>
                    <a:cubicBezTo>
                      <a:pt x="30131" y="0"/>
                      <a:pt x="0" y="30130"/>
                      <a:pt x="0" y="67298"/>
                    </a:cubicBezTo>
                    <a:lnTo>
                      <a:pt x="0" y="97006"/>
                    </a:lnTo>
                    <a:cubicBezTo>
                      <a:pt x="0" y="134173"/>
                      <a:pt x="30131" y="164305"/>
                      <a:pt x="67300" y="164305"/>
                    </a:cubicBezTo>
                    <a:lnTo>
                      <a:pt x="918424" y="164305"/>
                    </a:lnTo>
                    <a:cubicBezTo>
                      <a:pt x="955592" y="164305"/>
                      <a:pt x="985723" y="134173"/>
                      <a:pt x="985723" y="97006"/>
                    </a:cubicBezTo>
                    <a:lnTo>
                      <a:pt x="985723" y="67298"/>
                    </a:lnTo>
                    <a:cubicBezTo>
                      <a:pt x="985723" y="30130"/>
                      <a:pt x="955592" y="0"/>
                      <a:pt x="91842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  <p:grpSp>
          <p:nvGrpSpPr>
            <p:cNvPr id="66" name="Group 13">
              <a:extLst>
                <a:ext uri="{FF2B5EF4-FFF2-40B4-BE49-F238E27FC236}">
                  <a16:creationId xmlns:a16="http://schemas.microsoft.com/office/drawing/2014/main" id="{7E9B4C5D-4ACB-49DB-AFC4-2331124EC086}"/>
                </a:ext>
              </a:extLst>
            </p:cNvPr>
            <p:cNvGrpSpPr/>
            <p:nvPr/>
          </p:nvGrpSpPr>
          <p:grpSpPr>
            <a:xfrm>
              <a:off x="4375773" y="1943243"/>
              <a:ext cx="792715" cy="1360145"/>
              <a:chOff x="4874689" y="2348880"/>
              <a:chExt cx="914401" cy="1354872"/>
            </a:xfrm>
            <a:solidFill>
              <a:srgbClr val="90C221"/>
            </a:solidFill>
          </p:grpSpPr>
          <p:sp>
            <p:nvSpPr>
              <p:cNvPr id="67" name="Block Arc 14">
                <a:extLst>
                  <a:ext uri="{FF2B5EF4-FFF2-40B4-BE49-F238E27FC236}">
                    <a16:creationId xmlns:a16="http://schemas.microsoft.com/office/drawing/2014/main" id="{3548E84F-A3C4-47E8-B7EE-14EFC5848D93}"/>
                  </a:ext>
                </a:extLst>
              </p:cNvPr>
              <p:cNvSpPr/>
              <p:nvPr/>
            </p:nvSpPr>
            <p:spPr>
              <a:xfrm>
                <a:off x="4874690" y="2348880"/>
                <a:ext cx="914400" cy="914400"/>
              </a:xfrm>
              <a:prstGeom prst="blockArc">
                <a:avLst/>
              </a:prstGeom>
              <a:solidFill>
                <a:srgbClr val="0085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chemeClr val="tx1"/>
                  </a:solidFill>
                </a:endParaRPr>
              </a:p>
            </p:txBody>
          </p:sp>
          <p:sp>
            <p:nvSpPr>
              <p:cNvPr id="68" name="Round Same Side Corner Rectangle 30">
                <a:extLst>
                  <a:ext uri="{FF2B5EF4-FFF2-40B4-BE49-F238E27FC236}">
                    <a16:creationId xmlns:a16="http://schemas.microsoft.com/office/drawing/2014/main" id="{0C4E418C-4AAD-476C-B449-EF01ECBDCA36}"/>
                  </a:ext>
                </a:extLst>
              </p:cNvPr>
              <p:cNvSpPr/>
              <p:nvPr/>
            </p:nvSpPr>
            <p:spPr>
              <a:xfrm rot="10800000">
                <a:off x="4874689" y="2789352"/>
                <a:ext cx="228508" cy="9144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0085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69" name="Round Same Side Corner Rectangle 33">
                <a:extLst>
                  <a:ext uri="{FF2B5EF4-FFF2-40B4-BE49-F238E27FC236}">
                    <a16:creationId xmlns:a16="http://schemas.microsoft.com/office/drawing/2014/main" id="{D8D02B16-16C6-4770-B0A6-22A9175C4603}"/>
                  </a:ext>
                </a:extLst>
              </p:cNvPr>
              <p:cNvSpPr/>
              <p:nvPr/>
            </p:nvSpPr>
            <p:spPr>
              <a:xfrm rot="10800000">
                <a:off x="5560582" y="2789352"/>
                <a:ext cx="228508" cy="9144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0085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</p:grpSp>
      </p:grp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B53E7143-20BF-465C-BDA5-0C227C013B5B}"/>
              </a:ext>
            </a:extLst>
          </p:cNvPr>
          <p:cNvGrpSpPr/>
          <p:nvPr/>
        </p:nvGrpSpPr>
        <p:grpSpPr>
          <a:xfrm>
            <a:off x="933413" y="3642986"/>
            <a:ext cx="195693" cy="431408"/>
            <a:chOff x="4375773" y="1943243"/>
            <a:chExt cx="792715" cy="1988451"/>
          </a:xfrm>
        </p:grpSpPr>
        <p:grpSp>
          <p:nvGrpSpPr>
            <p:cNvPr id="75" name="Group 8">
              <a:extLst>
                <a:ext uri="{FF2B5EF4-FFF2-40B4-BE49-F238E27FC236}">
                  <a16:creationId xmlns:a16="http://schemas.microsoft.com/office/drawing/2014/main" id="{446F8E7D-6CD8-4CAF-8A26-8D44EF03DB27}"/>
                </a:ext>
              </a:extLst>
            </p:cNvPr>
            <p:cNvGrpSpPr/>
            <p:nvPr/>
          </p:nvGrpSpPr>
          <p:grpSpPr>
            <a:xfrm flipH="1">
              <a:off x="4516298" y="3441152"/>
              <a:ext cx="511666" cy="490542"/>
              <a:chOff x="4964627" y="3703863"/>
              <a:chExt cx="393594" cy="377344"/>
            </a:xfrm>
            <a:solidFill>
              <a:schemeClr val="tx2">
                <a:lumMod val="50000"/>
                <a:alpha val="70000"/>
              </a:schemeClr>
            </a:solidFill>
          </p:grpSpPr>
          <p:sp>
            <p:nvSpPr>
              <p:cNvPr id="80" name="Oval 1">
                <a:extLst>
                  <a:ext uri="{FF2B5EF4-FFF2-40B4-BE49-F238E27FC236}">
                    <a16:creationId xmlns:a16="http://schemas.microsoft.com/office/drawing/2014/main" id="{23131606-A582-450A-94AE-6B531CA71720}"/>
                  </a:ext>
                </a:extLst>
              </p:cNvPr>
              <p:cNvSpPr/>
              <p:nvPr/>
            </p:nvSpPr>
            <p:spPr>
              <a:xfrm flipH="1">
                <a:off x="4977747" y="3794659"/>
                <a:ext cx="367354" cy="65606"/>
              </a:xfrm>
              <a:custGeom>
                <a:avLst/>
                <a:gdLst/>
                <a:ahLst/>
                <a:cxnLst/>
                <a:rect l="l" t="t" r="r" b="b"/>
                <a:pathLst>
                  <a:path w="920008" h="164304">
                    <a:moveTo>
                      <a:pt x="852708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5"/>
                    </a:lnTo>
                    <a:cubicBezTo>
                      <a:pt x="0" y="134173"/>
                      <a:pt x="30131" y="164304"/>
                      <a:pt x="67299" y="164304"/>
                    </a:cubicBezTo>
                    <a:lnTo>
                      <a:pt x="852708" y="164304"/>
                    </a:lnTo>
                    <a:cubicBezTo>
                      <a:pt x="889877" y="164304"/>
                      <a:pt x="920008" y="134173"/>
                      <a:pt x="920008" y="97005"/>
                    </a:cubicBezTo>
                    <a:lnTo>
                      <a:pt x="920008" y="67299"/>
                    </a:lnTo>
                    <a:cubicBezTo>
                      <a:pt x="920008" y="30131"/>
                      <a:pt x="889877" y="0"/>
                      <a:pt x="85270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81" name="Oval 1">
                <a:extLst>
                  <a:ext uri="{FF2B5EF4-FFF2-40B4-BE49-F238E27FC236}">
                    <a16:creationId xmlns:a16="http://schemas.microsoft.com/office/drawing/2014/main" id="{98CD023E-88BB-4130-8E61-9D29FFA54CC0}"/>
                  </a:ext>
                </a:extLst>
              </p:cNvPr>
              <p:cNvSpPr/>
              <p:nvPr/>
            </p:nvSpPr>
            <p:spPr>
              <a:xfrm flipH="1">
                <a:off x="5017106" y="3976249"/>
                <a:ext cx="288634" cy="104958"/>
              </a:xfrm>
              <a:custGeom>
                <a:avLst/>
                <a:gdLst/>
                <a:ahLst/>
                <a:cxnLst/>
                <a:rect l="l" t="t" r="r" b="b"/>
                <a:pathLst>
                  <a:path w="722862" h="262858">
                    <a:moveTo>
                      <a:pt x="722862" y="0"/>
                    </a:moveTo>
                    <a:lnTo>
                      <a:pt x="0" y="0"/>
                    </a:lnTo>
                    <a:lnTo>
                      <a:pt x="0" y="131429"/>
                    </a:lnTo>
                    <a:cubicBezTo>
                      <a:pt x="0" y="204015"/>
                      <a:pt x="161818" y="262858"/>
                      <a:pt x="361431" y="262858"/>
                    </a:cubicBezTo>
                    <a:cubicBezTo>
                      <a:pt x="561044" y="262858"/>
                      <a:pt x="722862" y="204015"/>
                      <a:pt x="722862" y="1314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82" name="Oval 1">
                <a:extLst>
                  <a:ext uri="{FF2B5EF4-FFF2-40B4-BE49-F238E27FC236}">
                    <a16:creationId xmlns:a16="http://schemas.microsoft.com/office/drawing/2014/main" id="{97FA650F-6991-4DCA-BDA7-33325CA70EEC}"/>
                  </a:ext>
                </a:extLst>
              </p:cNvPr>
              <p:cNvSpPr/>
              <p:nvPr/>
            </p:nvSpPr>
            <p:spPr>
              <a:xfrm flipH="1">
                <a:off x="4990867" y="3885454"/>
                <a:ext cx="341114" cy="65606"/>
              </a:xfrm>
              <a:custGeom>
                <a:avLst/>
                <a:gdLst/>
                <a:ahLst/>
                <a:cxnLst/>
                <a:rect l="l" t="t" r="r" b="b"/>
                <a:pathLst>
                  <a:path w="854293" h="164306">
                    <a:moveTo>
                      <a:pt x="786994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7"/>
                    </a:lnTo>
                    <a:cubicBezTo>
                      <a:pt x="0" y="134174"/>
                      <a:pt x="30131" y="164306"/>
                      <a:pt x="67299" y="164306"/>
                    </a:cubicBezTo>
                    <a:lnTo>
                      <a:pt x="786994" y="164306"/>
                    </a:lnTo>
                    <a:cubicBezTo>
                      <a:pt x="824162" y="164306"/>
                      <a:pt x="854293" y="134174"/>
                      <a:pt x="854293" y="97007"/>
                    </a:cubicBezTo>
                    <a:lnTo>
                      <a:pt x="854293" y="67299"/>
                    </a:lnTo>
                    <a:cubicBezTo>
                      <a:pt x="854293" y="30131"/>
                      <a:pt x="824162" y="0"/>
                      <a:pt x="78699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83" name="Oval 1">
                <a:extLst>
                  <a:ext uri="{FF2B5EF4-FFF2-40B4-BE49-F238E27FC236}">
                    <a16:creationId xmlns:a16="http://schemas.microsoft.com/office/drawing/2014/main" id="{E4207A27-108D-4898-B577-64528A7F8F31}"/>
                  </a:ext>
                </a:extLst>
              </p:cNvPr>
              <p:cNvSpPr/>
              <p:nvPr/>
            </p:nvSpPr>
            <p:spPr>
              <a:xfrm flipH="1">
                <a:off x="4964627" y="3703863"/>
                <a:ext cx="393594" cy="65606"/>
              </a:xfrm>
              <a:custGeom>
                <a:avLst/>
                <a:gdLst/>
                <a:ahLst/>
                <a:cxnLst/>
                <a:rect l="l" t="t" r="r" b="b"/>
                <a:pathLst>
                  <a:path w="985723" h="164305">
                    <a:moveTo>
                      <a:pt x="918424" y="0"/>
                    </a:moveTo>
                    <a:lnTo>
                      <a:pt x="67300" y="0"/>
                    </a:lnTo>
                    <a:cubicBezTo>
                      <a:pt x="30131" y="0"/>
                      <a:pt x="0" y="30130"/>
                      <a:pt x="0" y="67298"/>
                    </a:cubicBezTo>
                    <a:lnTo>
                      <a:pt x="0" y="97006"/>
                    </a:lnTo>
                    <a:cubicBezTo>
                      <a:pt x="0" y="134173"/>
                      <a:pt x="30131" y="164305"/>
                      <a:pt x="67300" y="164305"/>
                    </a:cubicBezTo>
                    <a:lnTo>
                      <a:pt x="918424" y="164305"/>
                    </a:lnTo>
                    <a:cubicBezTo>
                      <a:pt x="955592" y="164305"/>
                      <a:pt x="985723" y="134173"/>
                      <a:pt x="985723" y="97006"/>
                    </a:cubicBezTo>
                    <a:lnTo>
                      <a:pt x="985723" y="67298"/>
                    </a:lnTo>
                    <a:cubicBezTo>
                      <a:pt x="985723" y="30130"/>
                      <a:pt x="955592" y="0"/>
                      <a:pt x="91842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  <p:grpSp>
          <p:nvGrpSpPr>
            <p:cNvPr id="76" name="Group 13">
              <a:extLst>
                <a:ext uri="{FF2B5EF4-FFF2-40B4-BE49-F238E27FC236}">
                  <a16:creationId xmlns:a16="http://schemas.microsoft.com/office/drawing/2014/main" id="{753A4EB7-2307-4330-910A-C7ED11A21FCB}"/>
                </a:ext>
              </a:extLst>
            </p:cNvPr>
            <p:cNvGrpSpPr/>
            <p:nvPr/>
          </p:nvGrpSpPr>
          <p:grpSpPr>
            <a:xfrm>
              <a:off x="4375773" y="1943243"/>
              <a:ext cx="792715" cy="1360145"/>
              <a:chOff x="4874689" y="2348880"/>
              <a:chExt cx="914401" cy="1354872"/>
            </a:xfrm>
            <a:solidFill>
              <a:srgbClr val="90C221"/>
            </a:solidFill>
          </p:grpSpPr>
          <p:sp>
            <p:nvSpPr>
              <p:cNvPr id="77" name="Block Arc 14">
                <a:extLst>
                  <a:ext uri="{FF2B5EF4-FFF2-40B4-BE49-F238E27FC236}">
                    <a16:creationId xmlns:a16="http://schemas.microsoft.com/office/drawing/2014/main" id="{D29BF47D-26C1-4176-9470-CC7C3C72118D}"/>
                  </a:ext>
                </a:extLst>
              </p:cNvPr>
              <p:cNvSpPr/>
              <p:nvPr/>
            </p:nvSpPr>
            <p:spPr>
              <a:xfrm>
                <a:off x="4874690" y="2348880"/>
                <a:ext cx="914400" cy="914400"/>
              </a:xfrm>
              <a:prstGeom prst="blockArc">
                <a:avLst/>
              </a:prstGeom>
              <a:solidFill>
                <a:srgbClr val="0085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chemeClr val="tx1"/>
                  </a:solidFill>
                </a:endParaRPr>
              </a:p>
            </p:txBody>
          </p:sp>
          <p:sp>
            <p:nvSpPr>
              <p:cNvPr id="78" name="Round Same Side Corner Rectangle 30">
                <a:extLst>
                  <a:ext uri="{FF2B5EF4-FFF2-40B4-BE49-F238E27FC236}">
                    <a16:creationId xmlns:a16="http://schemas.microsoft.com/office/drawing/2014/main" id="{6FDDD815-63E3-483F-AA93-87AF3A5C1794}"/>
                  </a:ext>
                </a:extLst>
              </p:cNvPr>
              <p:cNvSpPr/>
              <p:nvPr/>
            </p:nvSpPr>
            <p:spPr>
              <a:xfrm rot="10800000">
                <a:off x="4874689" y="2789352"/>
                <a:ext cx="228508" cy="9144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0085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79" name="Round Same Side Corner Rectangle 33">
                <a:extLst>
                  <a:ext uri="{FF2B5EF4-FFF2-40B4-BE49-F238E27FC236}">
                    <a16:creationId xmlns:a16="http://schemas.microsoft.com/office/drawing/2014/main" id="{6B0325B4-2522-46D5-ADBE-B8027B5DBADC}"/>
                  </a:ext>
                </a:extLst>
              </p:cNvPr>
              <p:cNvSpPr/>
              <p:nvPr/>
            </p:nvSpPr>
            <p:spPr>
              <a:xfrm rot="10800000">
                <a:off x="5560582" y="2789352"/>
                <a:ext cx="228508" cy="9144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0085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</p:grpSp>
      </p:grpSp>
      <p:sp>
        <p:nvSpPr>
          <p:cNvPr id="84" name="제목 1">
            <a:extLst>
              <a:ext uri="{FF2B5EF4-FFF2-40B4-BE49-F238E27FC236}">
                <a16:creationId xmlns:a16="http://schemas.microsoft.com/office/drawing/2014/main" id="{146B7094-B799-4F12-801D-70B7AFF6C249}"/>
              </a:ext>
            </a:extLst>
          </p:cNvPr>
          <p:cNvSpPr txBox="1">
            <a:spLocks/>
          </p:cNvSpPr>
          <p:nvPr/>
        </p:nvSpPr>
        <p:spPr>
          <a:xfrm>
            <a:off x="219384" y="53659"/>
            <a:ext cx="4162042" cy="885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b="1" dirty="0">
                <a:solidFill>
                  <a:schemeClr val="bg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2</a:t>
            </a:r>
            <a:r>
              <a:rPr lang="en-US" altLang="ko-KR" sz="3600" b="1">
                <a:solidFill>
                  <a:schemeClr val="bg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. </a:t>
            </a:r>
            <a:r>
              <a:rPr lang="ko-KR" altLang="en-US" sz="3600" b="1" dirty="0">
                <a:solidFill>
                  <a:schemeClr val="bg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현황 및 개선기회</a:t>
            </a:r>
          </a:p>
        </p:txBody>
      </p:sp>
    </p:spTree>
    <p:extLst>
      <p:ext uri="{BB962C8B-B14F-4D97-AF65-F5344CB8AC3E}">
        <p14:creationId xmlns:p14="http://schemas.microsoft.com/office/powerpoint/2010/main" val="8133186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그룹 23">
            <a:extLst>
              <a:ext uri="{FF2B5EF4-FFF2-40B4-BE49-F238E27FC236}">
                <a16:creationId xmlns:a16="http://schemas.microsoft.com/office/drawing/2014/main" id="{254095B5-5890-4A1A-B869-C3D0E5D7C8BA}"/>
              </a:ext>
            </a:extLst>
          </p:cNvPr>
          <p:cNvGrpSpPr/>
          <p:nvPr/>
        </p:nvGrpSpPr>
        <p:grpSpPr>
          <a:xfrm>
            <a:off x="0" y="0"/>
            <a:ext cx="12192000" cy="983635"/>
            <a:chOff x="0" y="0"/>
            <a:chExt cx="12192000" cy="1036320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BAA9E533-80C7-4494-AC80-88F1AFE03877}"/>
                </a:ext>
              </a:extLst>
            </p:cNvPr>
            <p:cNvSpPr/>
            <p:nvPr/>
          </p:nvSpPr>
          <p:spPr>
            <a:xfrm>
              <a:off x="0" y="0"/>
              <a:ext cx="12192000" cy="1036320"/>
            </a:xfrm>
            <a:prstGeom prst="rect">
              <a:avLst/>
            </a:prstGeom>
            <a:solidFill>
              <a:srgbClr val="0085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4C12CC2C-AC77-4BD1-AE41-271176082FA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7284" r="12734" b="5451"/>
            <a:stretch/>
          </p:blipFill>
          <p:spPr>
            <a:xfrm>
              <a:off x="9936480" y="0"/>
              <a:ext cx="2255520" cy="1036320"/>
            </a:xfrm>
            <a:prstGeom prst="rect">
              <a:avLst/>
            </a:prstGeom>
          </p:spPr>
        </p:pic>
      </p:grpSp>
      <p:sp>
        <p:nvSpPr>
          <p:cNvPr id="26" name="슬라이드 번호 개체 틀 2">
            <a:extLst>
              <a:ext uri="{FF2B5EF4-FFF2-40B4-BE49-F238E27FC236}">
                <a16:creationId xmlns:a16="http://schemas.microsoft.com/office/drawing/2014/main" id="{359F3C39-877A-4183-AD0D-72A715CD4A14}"/>
              </a:ext>
            </a:extLst>
          </p:cNvPr>
          <p:cNvSpPr txBox="1">
            <a:spLocks/>
          </p:cNvSpPr>
          <p:nvPr/>
        </p:nvSpPr>
        <p:spPr>
          <a:xfrm>
            <a:off x="9355123" y="75501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7C35AA06-5F22-4BC2-B40C-D07DE322E8DE}" type="slidenum">
              <a:rPr lang="ko-KR" altLang="en-US" sz="1200" smtClean="0">
                <a:latin typeface="나눔고딕OTF" panose="020D0604000000000000" pitchFamily="34" charset="-127"/>
                <a:ea typeface="나눔고딕OTF" panose="020D0604000000000000" pitchFamily="34" charset="-127"/>
              </a:rPr>
              <a:pPr algn="r"/>
              <a:t>5</a:t>
            </a:fld>
            <a:endParaRPr lang="ko-KR" altLang="en-US" sz="120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8ABF629-37CD-4FF5-AAE2-52D7EF67143A}"/>
              </a:ext>
            </a:extLst>
          </p:cNvPr>
          <p:cNvSpPr txBox="1"/>
          <p:nvPr/>
        </p:nvSpPr>
        <p:spPr>
          <a:xfrm>
            <a:off x="1129106" y="1683023"/>
            <a:ext cx="7969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운전 최적화를 통한 불량률 감소로 영업이익률 증가 기대</a:t>
            </a:r>
          </a:p>
        </p:txBody>
      </p:sp>
      <p:graphicFrame>
        <p:nvGraphicFramePr>
          <p:cNvPr id="31" name="표 4">
            <a:extLst>
              <a:ext uri="{FF2B5EF4-FFF2-40B4-BE49-F238E27FC236}">
                <a16:creationId xmlns:a16="http://schemas.microsoft.com/office/drawing/2014/main" id="{39350960-87E0-4030-B0C0-9BA01A3948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4173402"/>
              </p:ext>
            </p:extLst>
          </p:nvPr>
        </p:nvGraphicFramePr>
        <p:xfrm>
          <a:off x="1104469" y="3021691"/>
          <a:ext cx="10040455" cy="2481376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008091">
                  <a:extLst>
                    <a:ext uri="{9D8B030D-6E8A-4147-A177-3AD203B41FA5}">
                      <a16:colId xmlns:a16="http://schemas.microsoft.com/office/drawing/2014/main" val="3207801282"/>
                    </a:ext>
                  </a:extLst>
                </a:gridCol>
                <a:gridCol w="2008091">
                  <a:extLst>
                    <a:ext uri="{9D8B030D-6E8A-4147-A177-3AD203B41FA5}">
                      <a16:colId xmlns:a16="http://schemas.microsoft.com/office/drawing/2014/main" val="2478095490"/>
                    </a:ext>
                  </a:extLst>
                </a:gridCol>
                <a:gridCol w="2008091">
                  <a:extLst>
                    <a:ext uri="{9D8B030D-6E8A-4147-A177-3AD203B41FA5}">
                      <a16:colId xmlns:a16="http://schemas.microsoft.com/office/drawing/2014/main" val="2839082476"/>
                    </a:ext>
                  </a:extLst>
                </a:gridCol>
                <a:gridCol w="2008091">
                  <a:extLst>
                    <a:ext uri="{9D8B030D-6E8A-4147-A177-3AD203B41FA5}">
                      <a16:colId xmlns:a16="http://schemas.microsoft.com/office/drawing/2014/main" val="799301137"/>
                    </a:ext>
                  </a:extLst>
                </a:gridCol>
                <a:gridCol w="2008091">
                  <a:extLst>
                    <a:ext uri="{9D8B030D-6E8A-4147-A177-3AD203B41FA5}">
                      <a16:colId xmlns:a16="http://schemas.microsoft.com/office/drawing/2014/main" val="2760734224"/>
                    </a:ext>
                  </a:extLst>
                </a:gridCol>
              </a:tblGrid>
              <a:tr h="565265">
                <a:tc rowSpan="2">
                  <a:txBody>
                    <a:bodyPr/>
                    <a:lstStyle/>
                    <a:p>
                      <a:pPr algn="ctr" latinLnBrk="0"/>
                      <a:r>
                        <a:rPr lang="ko-KR" altLang="en-US" sz="20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성과 지표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20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현수준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목표수준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8058289"/>
                  </a:ext>
                </a:extLst>
              </a:tr>
              <a:tr h="52008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20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‘20</a:t>
                      </a:r>
                      <a:endParaRPr lang="ko-KR" altLang="en-US" sz="200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20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‘21</a:t>
                      </a:r>
                      <a:endParaRPr lang="ko-KR" altLang="en-US" sz="200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20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‘22</a:t>
                      </a:r>
                      <a:endParaRPr lang="ko-KR" altLang="en-US" sz="200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20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‘23</a:t>
                      </a:r>
                      <a:endParaRPr lang="ko-KR" altLang="en-US" sz="200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63663102"/>
                  </a:ext>
                </a:extLst>
              </a:tr>
              <a:tr h="698012"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20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불량률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20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7%</a:t>
                      </a:r>
                      <a:endParaRPr lang="ko-KR" altLang="en-US" sz="200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20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5%</a:t>
                      </a:r>
                      <a:endParaRPr lang="ko-KR" altLang="en-US" sz="200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20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3%</a:t>
                      </a:r>
                      <a:endParaRPr lang="ko-KR" altLang="en-US" sz="200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20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0%</a:t>
                      </a:r>
                      <a:endParaRPr lang="ko-KR" altLang="en-US" sz="200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89441701"/>
                  </a:ext>
                </a:extLst>
              </a:tr>
              <a:tr h="698012"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20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영업 이익률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20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15%</a:t>
                      </a:r>
                      <a:endParaRPr lang="ko-KR" altLang="en-US" sz="200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20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17%</a:t>
                      </a:r>
                      <a:endParaRPr lang="ko-KR" altLang="en-US" sz="200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20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19%</a:t>
                      </a:r>
                      <a:endParaRPr lang="ko-KR" altLang="en-US" sz="200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20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20%</a:t>
                      </a:r>
                      <a:endParaRPr lang="ko-KR" altLang="en-US" sz="200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3707002"/>
                  </a:ext>
                </a:extLst>
              </a:tr>
            </a:tbl>
          </a:graphicData>
        </a:graphic>
      </p:graphicFrame>
      <p:sp>
        <p:nvSpPr>
          <p:cNvPr id="32" name="직사각형 31">
            <a:extLst>
              <a:ext uri="{FF2B5EF4-FFF2-40B4-BE49-F238E27FC236}">
                <a16:creationId xmlns:a16="http://schemas.microsoft.com/office/drawing/2014/main" id="{B564A207-F977-4FF5-96EF-0DA325D643DD}"/>
              </a:ext>
            </a:extLst>
          </p:cNvPr>
          <p:cNvSpPr/>
          <p:nvPr/>
        </p:nvSpPr>
        <p:spPr>
          <a:xfrm>
            <a:off x="951438" y="2423013"/>
            <a:ext cx="10299244" cy="508940"/>
          </a:xfrm>
          <a:prstGeom prst="rect">
            <a:avLst/>
          </a:prstGeom>
          <a:solidFill>
            <a:srgbClr val="0085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31AB093-0BBA-420E-B329-C262FEFA7067}"/>
              </a:ext>
            </a:extLst>
          </p:cNvPr>
          <p:cNvSpPr txBox="1"/>
          <p:nvPr/>
        </p:nvSpPr>
        <p:spPr>
          <a:xfrm>
            <a:off x="960308" y="2460755"/>
            <a:ext cx="102992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KPI(Key</a:t>
            </a:r>
            <a:r>
              <a:rPr lang="ko-KR" altLang="en-US" sz="1600" b="1" dirty="0">
                <a:solidFill>
                  <a:schemeClr val="bg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 </a:t>
            </a:r>
            <a:r>
              <a:rPr lang="en-US" altLang="ko-KR" sz="1600" b="1" dirty="0">
                <a:solidFill>
                  <a:schemeClr val="bg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Performance</a:t>
            </a:r>
            <a:r>
              <a:rPr lang="ko-KR" altLang="en-US" sz="1600" b="1" dirty="0">
                <a:solidFill>
                  <a:schemeClr val="bg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 </a:t>
            </a:r>
            <a:r>
              <a:rPr lang="en-US" altLang="ko-KR" sz="1600" b="1" dirty="0">
                <a:solidFill>
                  <a:schemeClr val="bg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Indicator)</a:t>
            </a:r>
            <a:endParaRPr lang="ko-KR" altLang="en-US" sz="1600" b="1" dirty="0">
              <a:solidFill>
                <a:schemeClr val="bg1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0959C24A-B8B6-411C-91F5-3F33714B32AF}"/>
              </a:ext>
            </a:extLst>
          </p:cNvPr>
          <p:cNvSpPr/>
          <p:nvPr/>
        </p:nvSpPr>
        <p:spPr>
          <a:xfrm>
            <a:off x="960308" y="2438035"/>
            <a:ext cx="10281436" cy="3173876"/>
          </a:xfrm>
          <a:prstGeom prst="rect">
            <a:avLst/>
          </a:prstGeom>
          <a:noFill/>
          <a:ln w="19050" cap="flat" cmpd="sng" algn="ctr">
            <a:solidFill>
              <a:srgbClr val="0085F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822E16ED-81C0-4105-993E-B16B51AC6558}"/>
              </a:ext>
            </a:extLst>
          </p:cNvPr>
          <p:cNvGrpSpPr/>
          <p:nvPr/>
        </p:nvGrpSpPr>
        <p:grpSpPr>
          <a:xfrm>
            <a:off x="933413" y="1236863"/>
            <a:ext cx="195693" cy="431408"/>
            <a:chOff x="4375773" y="1943243"/>
            <a:chExt cx="792715" cy="1988451"/>
          </a:xfrm>
        </p:grpSpPr>
        <p:grpSp>
          <p:nvGrpSpPr>
            <p:cNvPr id="36" name="Group 8">
              <a:extLst>
                <a:ext uri="{FF2B5EF4-FFF2-40B4-BE49-F238E27FC236}">
                  <a16:creationId xmlns:a16="http://schemas.microsoft.com/office/drawing/2014/main" id="{801E355C-15E7-4BD7-B57B-BF87898E8BE4}"/>
                </a:ext>
              </a:extLst>
            </p:cNvPr>
            <p:cNvGrpSpPr/>
            <p:nvPr/>
          </p:nvGrpSpPr>
          <p:grpSpPr>
            <a:xfrm flipH="1">
              <a:off x="4516298" y="3441152"/>
              <a:ext cx="511666" cy="490542"/>
              <a:chOff x="4964627" y="3703863"/>
              <a:chExt cx="393594" cy="377344"/>
            </a:xfrm>
            <a:solidFill>
              <a:schemeClr val="tx2">
                <a:lumMod val="50000"/>
                <a:alpha val="70000"/>
              </a:schemeClr>
            </a:solidFill>
          </p:grpSpPr>
          <p:sp>
            <p:nvSpPr>
              <p:cNvPr id="41" name="Oval 1">
                <a:extLst>
                  <a:ext uri="{FF2B5EF4-FFF2-40B4-BE49-F238E27FC236}">
                    <a16:creationId xmlns:a16="http://schemas.microsoft.com/office/drawing/2014/main" id="{178DCE76-2151-4DBB-A0CB-366439434FFE}"/>
                  </a:ext>
                </a:extLst>
              </p:cNvPr>
              <p:cNvSpPr/>
              <p:nvPr/>
            </p:nvSpPr>
            <p:spPr>
              <a:xfrm flipH="1">
                <a:off x="4977747" y="3794659"/>
                <a:ext cx="367354" cy="65606"/>
              </a:xfrm>
              <a:custGeom>
                <a:avLst/>
                <a:gdLst/>
                <a:ahLst/>
                <a:cxnLst/>
                <a:rect l="l" t="t" r="r" b="b"/>
                <a:pathLst>
                  <a:path w="920008" h="164304">
                    <a:moveTo>
                      <a:pt x="852708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5"/>
                    </a:lnTo>
                    <a:cubicBezTo>
                      <a:pt x="0" y="134173"/>
                      <a:pt x="30131" y="164304"/>
                      <a:pt x="67299" y="164304"/>
                    </a:cubicBezTo>
                    <a:lnTo>
                      <a:pt x="852708" y="164304"/>
                    </a:lnTo>
                    <a:cubicBezTo>
                      <a:pt x="889877" y="164304"/>
                      <a:pt x="920008" y="134173"/>
                      <a:pt x="920008" y="97005"/>
                    </a:cubicBezTo>
                    <a:lnTo>
                      <a:pt x="920008" y="67299"/>
                    </a:lnTo>
                    <a:cubicBezTo>
                      <a:pt x="920008" y="30131"/>
                      <a:pt x="889877" y="0"/>
                      <a:pt x="85270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42" name="Oval 1">
                <a:extLst>
                  <a:ext uri="{FF2B5EF4-FFF2-40B4-BE49-F238E27FC236}">
                    <a16:creationId xmlns:a16="http://schemas.microsoft.com/office/drawing/2014/main" id="{550F90B1-C325-431E-B174-D55107A46874}"/>
                  </a:ext>
                </a:extLst>
              </p:cNvPr>
              <p:cNvSpPr/>
              <p:nvPr/>
            </p:nvSpPr>
            <p:spPr>
              <a:xfrm flipH="1">
                <a:off x="5017106" y="3976249"/>
                <a:ext cx="288634" cy="104958"/>
              </a:xfrm>
              <a:custGeom>
                <a:avLst/>
                <a:gdLst/>
                <a:ahLst/>
                <a:cxnLst/>
                <a:rect l="l" t="t" r="r" b="b"/>
                <a:pathLst>
                  <a:path w="722862" h="262858">
                    <a:moveTo>
                      <a:pt x="722862" y="0"/>
                    </a:moveTo>
                    <a:lnTo>
                      <a:pt x="0" y="0"/>
                    </a:lnTo>
                    <a:lnTo>
                      <a:pt x="0" y="131429"/>
                    </a:lnTo>
                    <a:cubicBezTo>
                      <a:pt x="0" y="204015"/>
                      <a:pt x="161818" y="262858"/>
                      <a:pt x="361431" y="262858"/>
                    </a:cubicBezTo>
                    <a:cubicBezTo>
                      <a:pt x="561044" y="262858"/>
                      <a:pt x="722862" y="204015"/>
                      <a:pt x="722862" y="1314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43" name="Oval 1">
                <a:extLst>
                  <a:ext uri="{FF2B5EF4-FFF2-40B4-BE49-F238E27FC236}">
                    <a16:creationId xmlns:a16="http://schemas.microsoft.com/office/drawing/2014/main" id="{A34F82BA-D5BB-4DE1-931A-F44B84FCA75C}"/>
                  </a:ext>
                </a:extLst>
              </p:cNvPr>
              <p:cNvSpPr/>
              <p:nvPr/>
            </p:nvSpPr>
            <p:spPr>
              <a:xfrm flipH="1">
                <a:off x="4990867" y="3885454"/>
                <a:ext cx="341114" cy="65606"/>
              </a:xfrm>
              <a:custGeom>
                <a:avLst/>
                <a:gdLst/>
                <a:ahLst/>
                <a:cxnLst/>
                <a:rect l="l" t="t" r="r" b="b"/>
                <a:pathLst>
                  <a:path w="854293" h="164306">
                    <a:moveTo>
                      <a:pt x="786994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7"/>
                    </a:lnTo>
                    <a:cubicBezTo>
                      <a:pt x="0" y="134174"/>
                      <a:pt x="30131" y="164306"/>
                      <a:pt x="67299" y="164306"/>
                    </a:cubicBezTo>
                    <a:lnTo>
                      <a:pt x="786994" y="164306"/>
                    </a:lnTo>
                    <a:cubicBezTo>
                      <a:pt x="824162" y="164306"/>
                      <a:pt x="854293" y="134174"/>
                      <a:pt x="854293" y="97007"/>
                    </a:cubicBezTo>
                    <a:lnTo>
                      <a:pt x="854293" y="67299"/>
                    </a:lnTo>
                    <a:cubicBezTo>
                      <a:pt x="854293" y="30131"/>
                      <a:pt x="824162" y="0"/>
                      <a:pt x="78699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44" name="Oval 1">
                <a:extLst>
                  <a:ext uri="{FF2B5EF4-FFF2-40B4-BE49-F238E27FC236}">
                    <a16:creationId xmlns:a16="http://schemas.microsoft.com/office/drawing/2014/main" id="{9B6A018E-A30D-4B97-A5F9-61217B0B736C}"/>
                  </a:ext>
                </a:extLst>
              </p:cNvPr>
              <p:cNvSpPr/>
              <p:nvPr/>
            </p:nvSpPr>
            <p:spPr>
              <a:xfrm flipH="1">
                <a:off x="4964627" y="3703863"/>
                <a:ext cx="393594" cy="65606"/>
              </a:xfrm>
              <a:custGeom>
                <a:avLst/>
                <a:gdLst/>
                <a:ahLst/>
                <a:cxnLst/>
                <a:rect l="l" t="t" r="r" b="b"/>
                <a:pathLst>
                  <a:path w="985723" h="164305">
                    <a:moveTo>
                      <a:pt x="918424" y="0"/>
                    </a:moveTo>
                    <a:lnTo>
                      <a:pt x="67300" y="0"/>
                    </a:lnTo>
                    <a:cubicBezTo>
                      <a:pt x="30131" y="0"/>
                      <a:pt x="0" y="30130"/>
                      <a:pt x="0" y="67298"/>
                    </a:cubicBezTo>
                    <a:lnTo>
                      <a:pt x="0" y="97006"/>
                    </a:lnTo>
                    <a:cubicBezTo>
                      <a:pt x="0" y="134173"/>
                      <a:pt x="30131" y="164305"/>
                      <a:pt x="67300" y="164305"/>
                    </a:cubicBezTo>
                    <a:lnTo>
                      <a:pt x="918424" y="164305"/>
                    </a:lnTo>
                    <a:cubicBezTo>
                      <a:pt x="955592" y="164305"/>
                      <a:pt x="985723" y="134173"/>
                      <a:pt x="985723" y="97006"/>
                    </a:cubicBezTo>
                    <a:lnTo>
                      <a:pt x="985723" y="67298"/>
                    </a:lnTo>
                    <a:cubicBezTo>
                      <a:pt x="985723" y="30130"/>
                      <a:pt x="955592" y="0"/>
                      <a:pt x="91842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  <p:grpSp>
          <p:nvGrpSpPr>
            <p:cNvPr id="37" name="Group 13">
              <a:extLst>
                <a:ext uri="{FF2B5EF4-FFF2-40B4-BE49-F238E27FC236}">
                  <a16:creationId xmlns:a16="http://schemas.microsoft.com/office/drawing/2014/main" id="{17D82077-EED1-4518-94C8-F8065471711F}"/>
                </a:ext>
              </a:extLst>
            </p:cNvPr>
            <p:cNvGrpSpPr/>
            <p:nvPr/>
          </p:nvGrpSpPr>
          <p:grpSpPr>
            <a:xfrm>
              <a:off x="4375773" y="1943243"/>
              <a:ext cx="792715" cy="1360145"/>
              <a:chOff x="4874689" y="2348880"/>
              <a:chExt cx="914401" cy="1354872"/>
            </a:xfrm>
            <a:solidFill>
              <a:srgbClr val="90C221"/>
            </a:solidFill>
          </p:grpSpPr>
          <p:sp>
            <p:nvSpPr>
              <p:cNvPr id="38" name="Block Arc 14">
                <a:extLst>
                  <a:ext uri="{FF2B5EF4-FFF2-40B4-BE49-F238E27FC236}">
                    <a16:creationId xmlns:a16="http://schemas.microsoft.com/office/drawing/2014/main" id="{AACDE613-5D88-46CB-ACE5-D8CC19800E46}"/>
                  </a:ext>
                </a:extLst>
              </p:cNvPr>
              <p:cNvSpPr/>
              <p:nvPr/>
            </p:nvSpPr>
            <p:spPr>
              <a:xfrm>
                <a:off x="4874690" y="2348880"/>
                <a:ext cx="914400" cy="914400"/>
              </a:xfrm>
              <a:prstGeom prst="blockArc">
                <a:avLst/>
              </a:prstGeom>
              <a:solidFill>
                <a:srgbClr val="0085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chemeClr val="tx1"/>
                  </a:solidFill>
                </a:endParaRPr>
              </a:p>
            </p:txBody>
          </p:sp>
          <p:sp>
            <p:nvSpPr>
              <p:cNvPr id="39" name="Round Same Side Corner Rectangle 30">
                <a:extLst>
                  <a:ext uri="{FF2B5EF4-FFF2-40B4-BE49-F238E27FC236}">
                    <a16:creationId xmlns:a16="http://schemas.microsoft.com/office/drawing/2014/main" id="{2A972DA2-8ADF-4585-AF0D-070D66283698}"/>
                  </a:ext>
                </a:extLst>
              </p:cNvPr>
              <p:cNvSpPr/>
              <p:nvPr/>
            </p:nvSpPr>
            <p:spPr>
              <a:xfrm rot="10800000">
                <a:off x="4874689" y="2789352"/>
                <a:ext cx="228508" cy="9144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0085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40" name="Round Same Side Corner Rectangle 33">
                <a:extLst>
                  <a:ext uri="{FF2B5EF4-FFF2-40B4-BE49-F238E27FC236}">
                    <a16:creationId xmlns:a16="http://schemas.microsoft.com/office/drawing/2014/main" id="{99CF9697-C439-47B9-A941-3CC4B30BD7AD}"/>
                  </a:ext>
                </a:extLst>
              </p:cNvPr>
              <p:cNvSpPr/>
              <p:nvPr/>
            </p:nvSpPr>
            <p:spPr>
              <a:xfrm rot="10800000">
                <a:off x="5560582" y="2789352"/>
                <a:ext cx="228508" cy="9144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0085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</p:grpSp>
      </p:grpSp>
      <p:sp>
        <p:nvSpPr>
          <p:cNvPr id="45" name="제목 1">
            <a:extLst>
              <a:ext uri="{FF2B5EF4-FFF2-40B4-BE49-F238E27FC236}">
                <a16:creationId xmlns:a16="http://schemas.microsoft.com/office/drawing/2014/main" id="{41F98B02-21B9-4C14-9243-7392059AE4E0}"/>
              </a:ext>
            </a:extLst>
          </p:cNvPr>
          <p:cNvSpPr txBox="1">
            <a:spLocks/>
          </p:cNvSpPr>
          <p:nvPr/>
        </p:nvSpPr>
        <p:spPr>
          <a:xfrm>
            <a:off x="219384" y="53659"/>
            <a:ext cx="4162042" cy="885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b="1" dirty="0">
                <a:solidFill>
                  <a:schemeClr val="bg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2</a:t>
            </a:r>
            <a:r>
              <a:rPr lang="en-US" altLang="ko-KR" sz="3600" b="1">
                <a:solidFill>
                  <a:schemeClr val="bg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. </a:t>
            </a:r>
            <a:r>
              <a:rPr lang="ko-KR" altLang="en-US" sz="3600" b="1" dirty="0">
                <a:solidFill>
                  <a:schemeClr val="bg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현황 및 개선기회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90FAFE8-1128-4F80-B37E-5F6E84859F4A}"/>
              </a:ext>
            </a:extLst>
          </p:cNvPr>
          <p:cNvSpPr txBox="1"/>
          <p:nvPr/>
        </p:nvSpPr>
        <p:spPr>
          <a:xfrm>
            <a:off x="1129106" y="1266672"/>
            <a:ext cx="10554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과제 수행 목표</a:t>
            </a:r>
            <a:endParaRPr lang="ko-KR" altLang="en-US" b="1" dirty="0">
              <a:solidFill>
                <a:schemeClr val="accent6">
                  <a:lumMod val="75000"/>
                </a:schemeClr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589653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그룹 82">
            <a:extLst>
              <a:ext uri="{FF2B5EF4-FFF2-40B4-BE49-F238E27FC236}">
                <a16:creationId xmlns:a16="http://schemas.microsoft.com/office/drawing/2014/main" id="{43FABAC6-9A8B-42F4-BF97-EFCFAAD33629}"/>
              </a:ext>
            </a:extLst>
          </p:cNvPr>
          <p:cNvGrpSpPr/>
          <p:nvPr/>
        </p:nvGrpSpPr>
        <p:grpSpPr>
          <a:xfrm>
            <a:off x="0" y="0"/>
            <a:ext cx="12192000" cy="983635"/>
            <a:chOff x="0" y="0"/>
            <a:chExt cx="12192000" cy="1036320"/>
          </a:xfrm>
        </p:grpSpPr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CA078927-3088-49A4-A12F-11B8CFE1A538}"/>
                </a:ext>
              </a:extLst>
            </p:cNvPr>
            <p:cNvSpPr/>
            <p:nvPr/>
          </p:nvSpPr>
          <p:spPr>
            <a:xfrm>
              <a:off x="0" y="0"/>
              <a:ext cx="12192000" cy="1036320"/>
            </a:xfrm>
            <a:prstGeom prst="rect">
              <a:avLst/>
            </a:prstGeom>
            <a:solidFill>
              <a:srgbClr val="0085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5" name="그림 84">
              <a:extLst>
                <a:ext uri="{FF2B5EF4-FFF2-40B4-BE49-F238E27FC236}">
                  <a16:creationId xmlns:a16="http://schemas.microsoft.com/office/drawing/2014/main" id="{A873D2BC-E14E-4C98-BC39-B787452750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7284" r="12734" b="5451"/>
            <a:stretch/>
          </p:blipFill>
          <p:spPr>
            <a:xfrm>
              <a:off x="9936480" y="0"/>
              <a:ext cx="2255520" cy="1036320"/>
            </a:xfrm>
            <a:prstGeom prst="rect">
              <a:avLst/>
            </a:prstGeom>
          </p:spPr>
        </p:pic>
      </p:grpSp>
      <p:grpSp>
        <p:nvGrpSpPr>
          <p:cNvPr id="70" name="Group 25">
            <a:extLst>
              <a:ext uri="{FF2B5EF4-FFF2-40B4-BE49-F238E27FC236}">
                <a16:creationId xmlns:a16="http://schemas.microsoft.com/office/drawing/2014/main" id="{7330EA41-E4AA-4011-BAFF-DE54300A6E32}"/>
              </a:ext>
            </a:extLst>
          </p:cNvPr>
          <p:cNvGrpSpPr/>
          <p:nvPr/>
        </p:nvGrpSpPr>
        <p:grpSpPr>
          <a:xfrm flipH="1">
            <a:off x="197230" y="2444776"/>
            <a:ext cx="10908792" cy="3173086"/>
            <a:chOff x="1225685" y="2237361"/>
            <a:chExt cx="10698480" cy="2669527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71" name="Rectangle 2">
              <a:extLst>
                <a:ext uri="{FF2B5EF4-FFF2-40B4-BE49-F238E27FC236}">
                  <a16:creationId xmlns:a16="http://schemas.microsoft.com/office/drawing/2014/main" id="{6512233A-6FD3-4D49-B1B9-29F9A1F742B5}"/>
                </a:ext>
              </a:extLst>
            </p:cNvPr>
            <p:cNvSpPr/>
            <p:nvPr/>
          </p:nvSpPr>
          <p:spPr>
            <a:xfrm>
              <a:off x="1225685" y="2237362"/>
              <a:ext cx="10698480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나눔고딕OTF" panose="020D0604000000000000" pitchFamily="34" charset="-127"/>
                <a:ea typeface="나눔고딕OTF" panose="020D0604000000000000" pitchFamily="34" charset="-127"/>
              </a:endParaRPr>
            </a:p>
          </p:txBody>
        </p:sp>
        <p:sp>
          <p:nvSpPr>
            <p:cNvPr id="72" name="Rectangle 3">
              <a:extLst>
                <a:ext uri="{FF2B5EF4-FFF2-40B4-BE49-F238E27FC236}">
                  <a16:creationId xmlns:a16="http://schemas.microsoft.com/office/drawing/2014/main" id="{9F1BF1C8-BD14-4B3B-8B01-22ABC393EDEF}"/>
                </a:ext>
              </a:extLst>
            </p:cNvPr>
            <p:cNvSpPr/>
            <p:nvPr/>
          </p:nvSpPr>
          <p:spPr>
            <a:xfrm>
              <a:off x="1225685" y="4756746"/>
              <a:ext cx="8138160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나눔고딕OTF" panose="020D0604000000000000" pitchFamily="34" charset="-127"/>
                <a:ea typeface="나눔고딕OTF" panose="020D0604000000000000" pitchFamily="34" charset="-127"/>
              </a:endParaRPr>
            </a:p>
          </p:txBody>
        </p:sp>
        <p:sp>
          <p:nvSpPr>
            <p:cNvPr id="73" name="Isosceles Triangle 4">
              <a:extLst>
                <a:ext uri="{FF2B5EF4-FFF2-40B4-BE49-F238E27FC236}">
                  <a16:creationId xmlns:a16="http://schemas.microsoft.com/office/drawing/2014/main" id="{4770FA14-8626-499F-A466-0E0431045669}"/>
                </a:ext>
              </a:extLst>
            </p:cNvPr>
            <p:cNvSpPr/>
            <p:nvPr/>
          </p:nvSpPr>
          <p:spPr>
            <a:xfrm rot="5400000">
              <a:off x="9236562" y="4669878"/>
              <a:ext cx="254566" cy="219454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나눔고딕OTF" panose="020D0604000000000000" pitchFamily="34" charset="-127"/>
                <a:ea typeface="나눔고딕OTF" panose="020D0604000000000000" pitchFamily="34" charset="-127"/>
              </a:endParaRPr>
            </a:p>
          </p:txBody>
        </p:sp>
        <p:sp>
          <p:nvSpPr>
            <p:cNvPr id="74" name="Rectangle 5">
              <a:extLst>
                <a:ext uri="{FF2B5EF4-FFF2-40B4-BE49-F238E27FC236}">
                  <a16:creationId xmlns:a16="http://schemas.microsoft.com/office/drawing/2014/main" id="{B6E4F843-0107-48E6-8825-210EDBF34ADD}"/>
                </a:ext>
              </a:extLst>
            </p:cNvPr>
            <p:cNvSpPr/>
            <p:nvPr/>
          </p:nvSpPr>
          <p:spPr>
            <a:xfrm>
              <a:off x="1225685" y="2237361"/>
              <a:ext cx="45719" cy="25603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나눔고딕OTF" panose="020D0604000000000000" pitchFamily="34" charset="-127"/>
                <a:ea typeface="나눔고딕OTF" panose="020D0604000000000000" pitchFamily="34" charset="-127"/>
              </a:endParaRPr>
            </a:p>
          </p:txBody>
        </p:sp>
      </p:grpSp>
      <p:sp>
        <p:nvSpPr>
          <p:cNvPr id="117" name="Freeform: Shape 17">
            <a:extLst>
              <a:ext uri="{FF2B5EF4-FFF2-40B4-BE49-F238E27FC236}">
                <a16:creationId xmlns:a16="http://schemas.microsoft.com/office/drawing/2014/main" id="{09422E79-F769-4023-8981-6F1E33C0D3F7}"/>
              </a:ext>
            </a:extLst>
          </p:cNvPr>
          <p:cNvSpPr/>
          <p:nvPr/>
        </p:nvSpPr>
        <p:spPr>
          <a:xfrm>
            <a:off x="10353308" y="1997572"/>
            <a:ext cx="1440000" cy="900000"/>
          </a:xfrm>
          <a:custGeom>
            <a:avLst/>
            <a:gdLst>
              <a:gd name="connsiteX0" fmla="*/ 160378 w 1325881"/>
              <a:gd name="connsiteY0" fmla="*/ 0 h 862358"/>
              <a:gd name="connsiteX1" fmla="*/ 190790 w 1325881"/>
              <a:gd name="connsiteY1" fmla="*/ 0 h 862358"/>
              <a:gd name="connsiteX2" fmla="*/ 221304 w 1325881"/>
              <a:gd name="connsiteY2" fmla="*/ 22137 h 862358"/>
              <a:gd name="connsiteX3" fmla="*/ 221304 w 1325881"/>
              <a:gd name="connsiteY3" fmla="*/ 76119 h 862358"/>
              <a:gd name="connsiteX4" fmla="*/ 292316 w 1325881"/>
              <a:gd name="connsiteY4" fmla="*/ 76119 h 862358"/>
              <a:gd name="connsiteX5" fmla="*/ 292316 w 1325881"/>
              <a:gd name="connsiteY5" fmla="*/ 22137 h 862358"/>
              <a:gd name="connsiteX6" fmla="*/ 322830 w 1325881"/>
              <a:gd name="connsiteY6" fmla="*/ 0 h 862358"/>
              <a:gd name="connsiteX7" fmla="*/ 353242 w 1325881"/>
              <a:gd name="connsiteY7" fmla="*/ 0 h 862358"/>
              <a:gd name="connsiteX8" fmla="*/ 383756 w 1325881"/>
              <a:gd name="connsiteY8" fmla="*/ 22137 h 862358"/>
              <a:gd name="connsiteX9" fmla="*/ 383756 w 1325881"/>
              <a:gd name="connsiteY9" fmla="*/ 76119 h 862358"/>
              <a:gd name="connsiteX10" fmla="*/ 454768 w 1325881"/>
              <a:gd name="connsiteY10" fmla="*/ 76119 h 862358"/>
              <a:gd name="connsiteX11" fmla="*/ 454768 w 1325881"/>
              <a:gd name="connsiteY11" fmla="*/ 22137 h 862358"/>
              <a:gd name="connsiteX12" fmla="*/ 485282 w 1325881"/>
              <a:gd name="connsiteY12" fmla="*/ 0 h 862358"/>
              <a:gd name="connsiteX13" fmla="*/ 515694 w 1325881"/>
              <a:gd name="connsiteY13" fmla="*/ 0 h 862358"/>
              <a:gd name="connsiteX14" fmla="*/ 546208 w 1325881"/>
              <a:gd name="connsiteY14" fmla="*/ 22137 h 862358"/>
              <a:gd name="connsiteX15" fmla="*/ 546208 w 1325881"/>
              <a:gd name="connsiteY15" fmla="*/ 76119 h 862358"/>
              <a:gd name="connsiteX16" fmla="*/ 617220 w 1325881"/>
              <a:gd name="connsiteY16" fmla="*/ 76119 h 862358"/>
              <a:gd name="connsiteX17" fmla="*/ 617220 w 1325881"/>
              <a:gd name="connsiteY17" fmla="*/ 22137 h 862358"/>
              <a:gd name="connsiteX18" fmla="*/ 647734 w 1325881"/>
              <a:gd name="connsiteY18" fmla="*/ 0 h 862358"/>
              <a:gd name="connsiteX19" fmla="*/ 678146 w 1325881"/>
              <a:gd name="connsiteY19" fmla="*/ 0 h 862358"/>
              <a:gd name="connsiteX20" fmla="*/ 708660 w 1325881"/>
              <a:gd name="connsiteY20" fmla="*/ 22137 h 862358"/>
              <a:gd name="connsiteX21" fmla="*/ 708660 w 1325881"/>
              <a:gd name="connsiteY21" fmla="*/ 76119 h 862358"/>
              <a:gd name="connsiteX22" fmla="*/ 779672 w 1325881"/>
              <a:gd name="connsiteY22" fmla="*/ 76119 h 862358"/>
              <a:gd name="connsiteX23" fmla="*/ 779672 w 1325881"/>
              <a:gd name="connsiteY23" fmla="*/ 22137 h 862358"/>
              <a:gd name="connsiteX24" fmla="*/ 810186 w 1325881"/>
              <a:gd name="connsiteY24" fmla="*/ 0 h 862358"/>
              <a:gd name="connsiteX25" fmla="*/ 840598 w 1325881"/>
              <a:gd name="connsiteY25" fmla="*/ 0 h 862358"/>
              <a:gd name="connsiteX26" fmla="*/ 871112 w 1325881"/>
              <a:gd name="connsiteY26" fmla="*/ 22137 h 862358"/>
              <a:gd name="connsiteX27" fmla="*/ 871112 w 1325881"/>
              <a:gd name="connsiteY27" fmla="*/ 76119 h 862358"/>
              <a:gd name="connsiteX28" fmla="*/ 942124 w 1325881"/>
              <a:gd name="connsiteY28" fmla="*/ 76119 h 862358"/>
              <a:gd name="connsiteX29" fmla="*/ 942124 w 1325881"/>
              <a:gd name="connsiteY29" fmla="*/ 22137 h 862358"/>
              <a:gd name="connsiteX30" fmla="*/ 972638 w 1325881"/>
              <a:gd name="connsiteY30" fmla="*/ 0 h 862358"/>
              <a:gd name="connsiteX31" fmla="*/ 1003050 w 1325881"/>
              <a:gd name="connsiteY31" fmla="*/ 0 h 862358"/>
              <a:gd name="connsiteX32" fmla="*/ 1033564 w 1325881"/>
              <a:gd name="connsiteY32" fmla="*/ 22137 h 862358"/>
              <a:gd name="connsiteX33" fmla="*/ 1033564 w 1325881"/>
              <a:gd name="connsiteY33" fmla="*/ 76119 h 862358"/>
              <a:gd name="connsiteX34" fmla="*/ 1104576 w 1325881"/>
              <a:gd name="connsiteY34" fmla="*/ 76119 h 862358"/>
              <a:gd name="connsiteX35" fmla="*/ 1104576 w 1325881"/>
              <a:gd name="connsiteY35" fmla="*/ 22137 h 862358"/>
              <a:gd name="connsiteX36" fmla="*/ 1135090 w 1325881"/>
              <a:gd name="connsiteY36" fmla="*/ 0 h 862358"/>
              <a:gd name="connsiteX37" fmla="*/ 1165502 w 1325881"/>
              <a:gd name="connsiteY37" fmla="*/ 0 h 862358"/>
              <a:gd name="connsiteX38" fmla="*/ 1196016 w 1325881"/>
              <a:gd name="connsiteY38" fmla="*/ 22137 h 862358"/>
              <a:gd name="connsiteX39" fmla="*/ 1196016 w 1325881"/>
              <a:gd name="connsiteY39" fmla="*/ 76119 h 862358"/>
              <a:gd name="connsiteX40" fmla="*/ 1285404 w 1325881"/>
              <a:gd name="connsiteY40" fmla="*/ 76119 h 862358"/>
              <a:gd name="connsiteX41" fmla="*/ 1325881 w 1325881"/>
              <a:gd name="connsiteY41" fmla="*/ 116596 h 862358"/>
              <a:gd name="connsiteX42" fmla="*/ 1325881 w 1325881"/>
              <a:gd name="connsiteY42" fmla="*/ 745763 h 862358"/>
              <a:gd name="connsiteX43" fmla="*/ 1285404 w 1325881"/>
              <a:gd name="connsiteY43" fmla="*/ 786240 h 862358"/>
              <a:gd name="connsiteX44" fmla="*/ 1196016 w 1325881"/>
              <a:gd name="connsiteY44" fmla="*/ 786240 h 862358"/>
              <a:gd name="connsiteX45" fmla="*/ 1196016 w 1325881"/>
              <a:gd name="connsiteY45" fmla="*/ 840222 h 862358"/>
              <a:gd name="connsiteX46" fmla="*/ 1165502 w 1325881"/>
              <a:gd name="connsiteY46" fmla="*/ 862358 h 862358"/>
              <a:gd name="connsiteX47" fmla="*/ 1135090 w 1325881"/>
              <a:gd name="connsiteY47" fmla="*/ 862358 h 862358"/>
              <a:gd name="connsiteX48" fmla="*/ 1104576 w 1325881"/>
              <a:gd name="connsiteY48" fmla="*/ 840222 h 862358"/>
              <a:gd name="connsiteX49" fmla="*/ 1104576 w 1325881"/>
              <a:gd name="connsiteY49" fmla="*/ 786240 h 862358"/>
              <a:gd name="connsiteX50" fmla="*/ 1033564 w 1325881"/>
              <a:gd name="connsiteY50" fmla="*/ 786240 h 862358"/>
              <a:gd name="connsiteX51" fmla="*/ 1033564 w 1325881"/>
              <a:gd name="connsiteY51" fmla="*/ 840222 h 862358"/>
              <a:gd name="connsiteX52" fmla="*/ 1003050 w 1325881"/>
              <a:gd name="connsiteY52" fmla="*/ 862358 h 862358"/>
              <a:gd name="connsiteX53" fmla="*/ 972638 w 1325881"/>
              <a:gd name="connsiteY53" fmla="*/ 862358 h 862358"/>
              <a:gd name="connsiteX54" fmla="*/ 942124 w 1325881"/>
              <a:gd name="connsiteY54" fmla="*/ 840222 h 862358"/>
              <a:gd name="connsiteX55" fmla="*/ 942124 w 1325881"/>
              <a:gd name="connsiteY55" fmla="*/ 786240 h 862358"/>
              <a:gd name="connsiteX56" fmla="*/ 871112 w 1325881"/>
              <a:gd name="connsiteY56" fmla="*/ 786240 h 862358"/>
              <a:gd name="connsiteX57" fmla="*/ 871112 w 1325881"/>
              <a:gd name="connsiteY57" fmla="*/ 840222 h 862358"/>
              <a:gd name="connsiteX58" fmla="*/ 840598 w 1325881"/>
              <a:gd name="connsiteY58" fmla="*/ 862358 h 862358"/>
              <a:gd name="connsiteX59" fmla="*/ 810186 w 1325881"/>
              <a:gd name="connsiteY59" fmla="*/ 862358 h 862358"/>
              <a:gd name="connsiteX60" fmla="*/ 779672 w 1325881"/>
              <a:gd name="connsiteY60" fmla="*/ 840222 h 862358"/>
              <a:gd name="connsiteX61" fmla="*/ 779672 w 1325881"/>
              <a:gd name="connsiteY61" fmla="*/ 786240 h 862358"/>
              <a:gd name="connsiteX62" fmla="*/ 708660 w 1325881"/>
              <a:gd name="connsiteY62" fmla="*/ 786240 h 862358"/>
              <a:gd name="connsiteX63" fmla="*/ 708660 w 1325881"/>
              <a:gd name="connsiteY63" fmla="*/ 840222 h 862358"/>
              <a:gd name="connsiteX64" fmla="*/ 678146 w 1325881"/>
              <a:gd name="connsiteY64" fmla="*/ 862358 h 862358"/>
              <a:gd name="connsiteX65" fmla="*/ 647734 w 1325881"/>
              <a:gd name="connsiteY65" fmla="*/ 862358 h 862358"/>
              <a:gd name="connsiteX66" fmla="*/ 617220 w 1325881"/>
              <a:gd name="connsiteY66" fmla="*/ 840222 h 862358"/>
              <a:gd name="connsiteX67" fmla="*/ 617220 w 1325881"/>
              <a:gd name="connsiteY67" fmla="*/ 786240 h 862358"/>
              <a:gd name="connsiteX68" fmla="*/ 546208 w 1325881"/>
              <a:gd name="connsiteY68" fmla="*/ 786240 h 862358"/>
              <a:gd name="connsiteX69" fmla="*/ 546208 w 1325881"/>
              <a:gd name="connsiteY69" fmla="*/ 840222 h 862358"/>
              <a:gd name="connsiteX70" fmla="*/ 515694 w 1325881"/>
              <a:gd name="connsiteY70" fmla="*/ 862358 h 862358"/>
              <a:gd name="connsiteX71" fmla="*/ 485282 w 1325881"/>
              <a:gd name="connsiteY71" fmla="*/ 862358 h 862358"/>
              <a:gd name="connsiteX72" fmla="*/ 454768 w 1325881"/>
              <a:gd name="connsiteY72" fmla="*/ 840222 h 862358"/>
              <a:gd name="connsiteX73" fmla="*/ 454768 w 1325881"/>
              <a:gd name="connsiteY73" fmla="*/ 786240 h 862358"/>
              <a:gd name="connsiteX74" fmla="*/ 383756 w 1325881"/>
              <a:gd name="connsiteY74" fmla="*/ 786240 h 862358"/>
              <a:gd name="connsiteX75" fmla="*/ 383756 w 1325881"/>
              <a:gd name="connsiteY75" fmla="*/ 840222 h 862358"/>
              <a:gd name="connsiteX76" fmla="*/ 353242 w 1325881"/>
              <a:gd name="connsiteY76" fmla="*/ 862358 h 862358"/>
              <a:gd name="connsiteX77" fmla="*/ 322830 w 1325881"/>
              <a:gd name="connsiteY77" fmla="*/ 862358 h 862358"/>
              <a:gd name="connsiteX78" fmla="*/ 292316 w 1325881"/>
              <a:gd name="connsiteY78" fmla="*/ 840222 h 862358"/>
              <a:gd name="connsiteX79" fmla="*/ 292316 w 1325881"/>
              <a:gd name="connsiteY79" fmla="*/ 786240 h 862358"/>
              <a:gd name="connsiteX80" fmla="*/ 221304 w 1325881"/>
              <a:gd name="connsiteY80" fmla="*/ 786240 h 862358"/>
              <a:gd name="connsiteX81" fmla="*/ 221304 w 1325881"/>
              <a:gd name="connsiteY81" fmla="*/ 840222 h 862358"/>
              <a:gd name="connsiteX82" fmla="*/ 190790 w 1325881"/>
              <a:gd name="connsiteY82" fmla="*/ 862358 h 862358"/>
              <a:gd name="connsiteX83" fmla="*/ 160378 w 1325881"/>
              <a:gd name="connsiteY83" fmla="*/ 862358 h 862358"/>
              <a:gd name="connsiteX84" fmla="*/ 129864 w 1325881"/>
              <a:gd name="connsiteY84" fmla="*/ 840222 h 862358"/>
              <a:gd name="connsiteX85" fmla="*/ 129864 w 1325881"/>
              <a:gd name="connsiteY85" fmla="*/ 786240 h 862358"/>
              <a:gd name="connsiteX86" fmla="*/ 40477 w 1325881"/>
              <a:gd name="connsiteY86" fmla="*/ 786240 h 862358"/>
              <a:gd name="connsiteX87" fmla="*/ 0 w 1325881"/>
              <a:gd name="connsiteY87" fmla="*/ 745763 h 862358"/>
              <a:gd name="connsiteX88" fmla="*/ 0 w 1325881"/>
              <a:gd name="connsiteY88" fmla="*/ 116596 h 862358"/>
              <a:gd name="connsiteX89" fmla="*/ 40477 w 1325881"/>
              <a:gd name="connsiteY89" fmla="*/ 76119 h 862358"/>
              <a:gd name="connsiteX90" fmla="*/ 129864 w 1325881"/>
              <a:gd name="connsiteY90" fmla="*/ 76119 h 862358"/>
              <a:gd name="connsiteX91" fmla="*/ 129864 w 1325881"/>
              <a:gd name="connsiteY91" fmla="*/ 22137 h 862358"/>
              <a:gd name="connsiteX92" fmla="*/ 160378 w 1325881"/>
              <a:gd name="connsiteY92" fmla="*/ 0 h 862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1325881" h="862358">
                <a:moveTo>
                  <a:pt x="160378" y="0"/>
                </a:moveTo>
                <a:lnTo>
                  <a:pt x="190790" y="0"/>
                </a:lnTo>
                <a:cubicBezTo>
                  <a:pt x="207642" y="0"/>
                  <a:pt x="221304" y="9911"/>
                  <a:pt x="221304" y="22137"/>
                </a:cubicBezTo>
                <a:lnTo>
                  <a:pt x="221304" y="76119"/>
                </a:lnTo>
                <a:lnTo>
                  <a:pt x="292316" y="76119"/>
                </a:lnTo>
                <a:lnTo>
                  <a:pt x="292316" y="22137"/>
                </a:lnTo>
                <a:cubicBezTo>
                  <a:pt x="292316" y="9911"/>
                  <a:pt x="305978" y="0"/>
                  <a:pt x="322830" y="0"/>
                </a:cubicBezTo>
                <a:lnTo>
                  <a:pt x="353242" y="0"/>
                </a:lnTo>
                <a:cubicBezTo>
                  <a:pt x="370094" y="0"/>
                  <a:pt x="383756" y="9911"/>
                  <a:pt x="383756" y="22137"/>
                </a:cubicBezTo>
                <a:lnTo>
                  <a:pt x="383756" y="76119"/>
                </a:lnTo>
                <a:lnTo>
                  <a:pt x="454768" y="76119"/>
                </a:lnTo>
                <a:lnTo>
                  <a:pt x="454768" y="22137"/>
                </a:lnTo>
                <a:cubicBezTo>
                  <a:pt x="454768" y="9911"/>
                  <a:pt x="468430" y="0"/>
                  <a:pt x="485282" y="0"/>
                </a:cubicBezTo>
                <a:lnTo>
                  <a:pt x="515694" y="0"/>
                </a:lnTo>
                <a:cubicBezTo>
                  <a:pt x="532546" y="0"/>
                  <a:pt x="546208" y="9911"/>
                  <a:pt x="546208" y="22137"/>
                </a:cubicBezTo>
                <a:lnTo>
                  <a:pt x="546208" y="76119"/>
                </a:lnTo>
                <a:lnTo>
                  <a:pt x="617220" y="76119"/>
                </a:lnTo>
                <a:lnTo>
                  <a:pt x="617220" y="22137"/>
                </a:lnTo>
                <a:cubicBezTo>
                  <a:pt x="617220" y="9911"/>
                  <a:pt x="630882" y="0"/>
                  <a:pt x="647734" y="0"/>
                </a:cubicBezTo>
                <a:lnTo>
                  <a:pt x="678146" y="0"/>
                </a:lnTo>
                <a:cubicBezTo>
                  <a:pt x="694998" y="0"/>
                  <a:pt x="708660" y="9911"/>
                  <a:pt x="708660" y="22137"/>
                </a:cubicBezTo>
                <a:lnTo>
                  <a:pt x="708660" y="76119"/>
                </a:lnTo>
                <a:lnTo>
                  <a:pt x="779672" y="76119"/>
                </a:lnTo>
                <a:lnTo>
                  <a:pt x="779672" y="22137"/>
                </a:lnTo>
                <a:cubicBezTo>
                  <a:pt x="779672" y="9911"/>
                  <a:pt x="793334" y="0"/>
                  <a:pt x="810186" y="0"/>
                </a:cubicBezTo>
                <a:lnTo>
                  <a:pt x="840598" y="0"/>
                </a:lnTo>
                <a:cubicBezTo>
                  <a:pt x="857450" y="0"/>
                  <a:pt x="871112" y="9911"/>
                  <a:pt x="871112" y="22137"/>
                </a:cubicBezTo>
                <a:lnTo>
                  <a:pt x="871112" y="76119"/>
                </a:lnTo>
                <a:lnTo>
                  <a:pt x="942124" y="76119"/>
                </a:lnTo>
                <a:lnTo>
                  <a:pt x="942124" y="22137"/>
                </a:lnTo>
                <a:cubicBezTo>
                  <a:pt x="942124" y="9911"/>
                  <a:pt x="955786" y="0"/>
                  <a:pt x="972638" y="0"/>
                </a:cubicBezTo>
                <a:lnTo>
                  <a:pt x="1003050" y="0"/>
                </a:lnTo>
                <a:cubicBezTo>
                  <a:pt x="1019902" y="0"/>
                  <a:pt x="1033564" y="9911"/>
                  <a:pt x="1033564" y="22137"/>
                </a:cubicBezTo>
                <a:lnTo>
                  <a:pt x="1033564" y="76119"/>
                </a:lnTo>
                <a:lnTo>
                  <a:pt x="1104576" y="76119"/>
                </a:lnTo>
                <a:lnTo>
                  <a:pt x="1104576" y="22137"/>
                </a:lnTo>
                <a:cubicBezTo>
                  <a:pt x="1104576" y="9911"/>
                  <a:pt x="1118238" y="0"/>
                  <a:pt x="1135090" y="0"/>
                </a:cubicBezTo>
                <a:lnTo>
                  <a:pt x="1165502" y="0"/>
                </a:lnTo>
                <a:cubicBezTo>
                  <a:pt x="1182354" y="0"/>
                  <a:pt x="1196016" y="9911"/>
                  <a:pt x="1196016" y="22137"/>
                </a:cubicBezTo>
                <a:lnTo>
                  <a:pt x="1196016" y="76119"/>
                </a:lnTo>
                <a:lnTo>
                  <a:pt x="1285404" y="76119"/>
                </a:lnTo>
                <a:cubicBezTo>
                  <a:pt x="1307759" y="76119"/>
                  <a:pt x="1325881" y="94241"/>
                  <a:pt x="1325881" y="116596"/>
                </a:cubicBezTo>
                <a:lnTo>
                  <a:pt x="1325881" y="745763"/>
                </a:lnTo>
                <a:cubicBezTo>
                  <a:pt x="1325881" y="768118"/>
                  <a:pt x="1307759" y="786240"/>
                  <a:pt x="1285404" y="786240"/>
                </a:cubicBezTo>
                <a:lnTo>
                  <a:pt x="1196016" y="786240"/>
                </a:lnTo>
                <a:lnTo>
                  <a:pt x="1196016" y="840222"/>
                </a:lnTo>
                <a:cubicBezTo>
                  <a:pt x="1196016" y="852447"/>
                  <a:pt x="1182354" y="862358"/>
                  <a:pt x="1165502" y="862358"/>
                </a:cubicBezTo>
                <a:lnTo>
                  <a:pt x="1135090" y="862358"/>
                </a:lnTo>
                <a:cubicBezTo>
                  <a:pt x="1118238" y="862358"/>
                  <a:pt x="1104576" y="852447"/>
                  <a:pt x="1104576" y="840222"/>
                </a:cubicBezTo>
                <a:lnTo>
                  <a:pt x="1104576" y="786240"/>
                </a:lnTo>
                <a:lnTo>
                  <a:pt x="1033564" y="786240"/>
                </a:lnTo>
                <a:lnTo>
                  <a:pt x="1033564" y="840222"/>
                </a:lnTo>
                <a:cubicBezTo>
                  <a:pt x="1033564" y="852447"/>
                  <a:pt x="1019902" y="862358"/>
                  <a:pt x="1003050" y="862358"/>
                </a:cubicBezTo>
                <a:lnTo>
                  <a:pt x="972638" y="862358"/>
                </a:lnTo>
                <a:cubicBezTo>
                  <a:pt x="955786" y="862358"/>
                  <a:pt x="942124" y="852447"/>
                  <a:pt x="942124" y="840222"/>
                </a:cubicBezTo>
                <a:lnTo>
                  <a:pt x="942124" y="786240"/>
                </a:lnTo>
                <a:lnTo>
                  <a:pt x="871112" y="786240"/>
                </a:lnTo>
                <a:lnTo>
                  <a:pt x="871112" y="840222"/>
                </a:lnTo>
                <a:cubicBezTo>
                  <a:pt x="871112" y="852447"/>
                  <a:pt x="857450" y="862358"/>
                  <a:pt x="840598" y="862358"/>
                </a:cubicBezTo>
                <a:lnTo>
                  <a:pt x="810186" y="862358"/>
                </a:lnTo>
                <a:cubicBezTo>
                  <a:pt x="793334" y="862358"/>
                  <a:pt x="779672" y="852447"/>
                  <a:pt x="779672" y="840222"/>
                </a:cubicBezTo>
                <a:lnTo>
                  <a:pt x="779672" y="786240"/>
                </a:lnTo>
                <a:lnTo>
                  <a:pt x="708660" y="786240"/>
                </a:lnTo>
                <a:lnTo>
                  <a:pt x="708660" y="840222"/>
                </a:lnTo>
                <a:cubicBezTo>
                  <a:pt x="708660" y="852447"/>
                  <a:pt x="694998" y="862358"/>
                  <a:pt x="678146" y="862358"/>
                </a:cubicBezTo>
                <a:lnTo>
                  <a:pt x="647734" y="862358"/>
                </a:lnTo>
                <a:cubicBezTo>
                  <a:pt x="630882" y="862358"/>
                  <a:pt x="617220" y="852447"/>
                  <a:pt x="617220" y="840222"/>
                </a:cubicBezTo>
                <a:lnTo>
                  <a:pt x="617220" y="786240"/>
                </a:lnTo>
                <a:lnTo>
                  <a:pt x="546208" y="786240"/>
                </a:lnTo>
                <a:lnTo>
                  <a:pt x="546208" y="840222"/>
                </a:lnTo>
                <a:cubicBezTo>
                  <a:pt x="546208" y="852447"/>
                  <a:pt x="532546" y="862358"/>
                  <a:pt x="515694" y="862358"/>
                </a:cubicBezTo>
                <a:lnTo>
                  <a:pt x="485282" y="862358"/>
                </a:lnTo>
                <a:cubicBezTo>
                  <a:pt x="468430" y="862358"/>
                  <a:pt x="454768" y="852447"/>
                  <a:pt x="454768" y="840222"/>
                </a:cubicBezTo>
                <a:lnTo>
                  <a:pt x="454768" y="786240"/>
                </a:lnTo>
                <a:lnTo>
                  <a:pt x="383756" y="786240"/>
                </a:lnTo>
                <a:lnTo>
                  <a:pt x="383756" y="840222"/>
                </a:lnTo>
                <a:cubicBezTo>
                  <a:pt x="383756" y="852447"/>
                  <a:pt x="370094" y="862358"/>
                  <a:pt x="353242" y="862358"/>
                </a:cubicBezTo>
                <a:lnTo>
                  <a:pt x="322830" y="862358"/>
                </a:lnTo>
                <a:cubicBezTo>
                  <a:pt x="305978" y="862358"/>
                  <a:pt x="292316" y="852447"/>
                  <a:pt x="292316" y="840222"/>
                </a:cubicBezTo>
                <a:lnTo>
                  <a:pt x="292316" y="786240"/>
                </a:lnTo>
                <a:lnTo>
                  <a:pt x="221304" y="786240"/>
                </a:lnTo>
                <a:lnTo>
                  <a:pt x="221304" y="840222"/>
                </a:lnTo>
                <a:cubicBezTo>
                  <a:pt x="221304" y="852447"/>
                  <a:pt x="207642" y="862358"/>
                  <a:pt x="190790" y="862358"/>
                </a:cubicBezTo>
                <a:lnTo>
                  <a:pt x="160378" y="862358"/>
                </a:lnTo>
                <a:cubicBezTo>
                  <a:pt x="143526" y="862358"/>
                  <a:pt x="129864" y="852447"/>
                  <a:pt x="129864" y="840222"/>
                </a:cubicBezTo>
                <a:lnTo>
                  <a:pt x="129864" y="786240"/>
                </a:lnTo>
                <a:lnTo>
                  <a:pt x="40477" y="786240"/>
                </a:lnTo>
                <a:cubicBezTo>
                  <a:pt x="18122" y="786240"/>
                  <a:pt x="0" y="768118"/>
                  <a:pt x="0" y="745763"/>
                </a:cubicBezTo>
                <a:lnTo>
                  <a:pt x="0" y="116596"/>
                </a:lnTo>
                <a:cubicBezTo>
                  <a:pt x="0" y="94241"/>
                  <a:pt x="18122" y="76119"/>
                  <a:pt x="40477" y="76119"/>
                </a:cubicBezTo>
                <a:lnTo>
                  <a:pt x="129864" y="76119"/>
                </a:lnTo>
                <a:lnTo>
                  <a:pt x="129864" y="22137"/>
                </a:lnTo>
                <a:cubicBezTo>
                  <a:pt x="129864" y="9911"/>
                  <a:pt x="143526" y="0"/>
                  <a:pt x="160378" y="0"/>
                </a:cubicBezTo>
                <a:close/>
              </a:path>
            </a:pathLst>
          </a:custGeom>
          <a:solidFill>
            <a:srgbClr val="F2A6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ko-KR" altLang="en-US" dirty="0" err="1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식각공정</a:t>
            </a:r>
            <a:endParaRPr lang="en-US" dirty="0">
              <a:solidFill>
                <a:schemeClr val="tx1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26" name="슬라이드 번호 개체 틀 2">
            <a:extLst>
              <a:ext uri="{FF2B5EF4-FFF2-40B4-BE49-F238E27FC236}">
                <a16:creationId xmlns:a16="http://schemas.microsoft.com/office/drawing/2014/main" id="{359F3C39-877A-4183-AD0D-72A715CD4A14}"/>
              </a:ext>
            </a:extLst>
          </p:cNvPr>
          <p:cNvSpPr txBox="1">
            <a:spLocks/>
          </p:cNvSpPr>
          <p:nvPr/>
        </p:nvSpPr>
        <p:spPr>
          <a:xfrm>
            <a:off x="9355123" y="75501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7C35AA06-5F22-4BC2-B40C-D07DE322E8DE}" type="slidenum">
              <a:rPr lang="ko-KR" altLang="en-US" sz="1200" smtClean="0">
                <a:latin typeface="나눔고딕OTF" panose="020D0604000000000000" pitchFamily="34" charset="-127"/>
                <a:ea typeface="나눔고딕OTF" panose="020D0604000000000000" pitchFamily="34" charset="-127"/>
              </a:rPr>
              <a:pPr algn="r"/>
              <a:t>6</a:t>
            </a:fld>
            <a:endParaRPr lang="ko-KR" altLang="en-US" sz="120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75" name="Freeform: Shape 17">
            <a:extLst>
              <a:ext uri="{FF2B5EF4-FFF2-40B4-BE49-F238E27FC236}">
                <a16:creationId xmlns:a16="http://schemas.microsoft.com/office/drawing/2014/main" id="{91165AAF-6F5F-4D1A-9BEA-35D9423752E2}"/>
              </a:ext>
            </a:extLst>
          </p:cNvPr>
          <p:cNvSpPr/>
          <p:nvPr/>
        </p:nvSpPr>
        <p:spPr>
          <a:xfrm>
            <a:off x="10353308" y="4975659"/>
            <a:ext cx="1440000" cy="900000"/>
          </a:xfrm>
          <a:custGeom>
            <a:avLst/>
            <a:gdLst>
              <a:gd name="connsiteX0" fmla="*/ 160378 w 1325881"/>
              <a:gd name="connsiteY0" fmla="*/ 0 h 862358"/>
              <a:gd name="connsiteX1" fmla="*/ 190790 w 1325881"/>
              <a:gd name="connsiteY1" fmla="*/ 0 h 862358"/>
              <a:gd name="connsiteX2" fmla="*/ 221304 w 1325881"/>
              <a:gd name="connsiteY2" fmla="*/ 22137 h 862358"/>
              <a:gd name="connsiteX3" fmla="*/ 221304 w 1325881"/>
              <a:gd name="connsiteY3" fmla="*/ 76119 h 862358"/>
              <a:gd name="connsiteX4" fmla="*/ 292316 w 1325881"/>
              <a:gd name="connsiteY4" fmla="*/ 76119 h 862358"/>
              <a:gd name="connsiteX5" fmla="*/ 292316 w 1325881"/>
              <a:gd name="connsiteY5" fmla="*/ 22137 h 862358"/>
              <a:gd name="connsiteX6" fmla="*/ 322830 w 1325881"/>
              <a:gd name="connsiteY6" fmla="*/ 0 h 862358"/>
              <a:gd name="connsiteX7" fmla="*/ 353242 w 1325881"/>
              <a:gd name="connsiteY7" fmla="*/ 0 h 862358"/>
              <a:gd name="connsiteX8" fmla="*/ 383756 w 1325881"/>
              <a:gd name="connsiteY8" fmla="*/ 22137 h 862358"/>
              <a:gd name="connsiteX9" fmla="*/ 383756 w 1325881"/>
              <a:gd name="connsiteY9" fmla="*/ 76119 h 862358"/>
              <a:gd name="connsiteX10" fmla="*/ 454768 w 1325881"/>
              <a:gd name="connsiteY10" fmla="*/ 76119 h 862358"/>
              <a:gd name="connsiteX11" fmla="*/ 454768 w 1325881"/>
              <a:gd name="connsiteY11" fmla="*/ 22137 h 862358"/>
              <a:gd name="connsiteX12" fmla="*/ 485282 w 1325881"/>
              <a:gd name="connsiteY12" fmla="*/ 0 h 862358"/>
              <a:gd name="connsiteX13" fmla="*/ 515694 w 1325881"/>
              <a:gd name="connsiteY13" fmla="*/ 0 h 862358"/>
              <a:gd name="connsiteX14" fmla="*/ 546208 w 1325881"/>
              <a:gd name="connsiteY14" fmla="*/ 22137 h 862358"/>
              <a:gd name="connsiteX15" fmla="*/ 546208 w 1325881"/>
              <a:gd name="connsiteY15" fmla="*/ 76119 h 862358"/>
              <a:gd name="connsiteX16" fmla="*/ 617220 w 1325881"/>
              <a:gd name="connsiteY16" fmla="*/ 76119 h 862358"/>
              <a:gd name="connsiteX17" fmla="*/ 617220 w 1325881"/>
              <a:gd name="connsiteY17" fmla="*/ 22137 h 862358"/>
              <a:gd name="connsiteX18" fmla="*/ 647734 w 1325881"/>
              <a:gd name="connsiteY18" fmla="*/ 0 h 862358"/>
              <a:gd name="connsiteX19" fmla="*/ 678146 w 1325881"/>
              <a:gd name="connsiteY19" fmla="*/ 0 h 862358"/>
              <a:gd name="connsiteX20" fmla="*/ 708660 w 1325881"/>
              <a:gd name="connsiteY20" fmla="*/ 22137 h 862358"/>
              <a:gd name="connsiteX21" fmla="*/ 708660 w 1325881"/>
              <a:gd name="connsiteY21" fmla="*/ 76119 h 862358"/>
              <a:gd name="connsiteX22" fmla="*/ 779672 w 1325881"/>
              <a:gd name="connsiteY22" fmla="*/ 76119 h 862358"/>
              <a:gd name="connsiteX23" fmla="*/ 779672 w 1325881"/>
              <a:gd name="connsiteY23" fmla="*/ 22137 h 862358"/>
              <a:gd name="connsiteX24" fmla="*/ 810186 w 1325881"/>
              <a:gd name="connsiteY24" fmla="*/ 0 h 862358"/>
              <a:gd name="connsiteX25" fmla="*/ 840598 w 1325881"/>
              <a:gd name="connsiteY25" fmla="*/ 0 h 862358"/>
              <a:gd name="connsiteX26" fmla="*/ 871112 w 1325881"/>
              <a:gd name="connsiteY26" fmla="*/ 22137 h 862358"/>
              <a:gd name="connsiteX27" fmla="*/ 871112 w 1325881"/>
              <a:gd name="connsiteY27" fmla="*/ 76119 h 862358"/>
              <a:gd name="connsiteX28" fmla="*/ 942124 w 1325881"/>
              <a:gd name="connsiteY28" fmla="*/ 76119 h 862358"/>
              <a:gd name="connsiteX29" fmla="*/ 942124 w 1325881"/>
              <a:gd name="connsiteY29" fmla="*/ 22137 h 862358"/>
              <a:gd name="connsiteX30" fmla="*/ 972638 w 1325881"/>
              <a:gd name="connsiteY30" fmla="*/ 0 h 862358"/>
              <a:gd name="connsiteX31" fmla="*/ 1003050 w 1325881"/>
              <a:gd name="connsiteY31" fmla="*/ 0 h 862358"/>
              <a:gd name="connsiteX32" fmla="*/ 1033564 w 1325881"/>
              <a:gd name="connsiteY32" fmla="*/ 22137 h 862358"/>
              <a:gd name="connsiteX33" fmla="*/ 1033564 w 1325881"/>
              <a:gd name="connsiteY33" fmla="*/ 76119 h 862358"/>
              <a:gd name="connsiteX34" fmla="*/ 1104576 w 1325881"/>
              <a:gd name="connsiteY34" fmla="*/ 76119 h 862358"/>
              <a:gd name="connsiteX35" fmla="*/ 1104576 w 1325881"/>
              <a:gd name="connsiteY35" fmla="*/ 22137 h 862358"/>
              <a:gd name="connsiteX36" fmla="*/ 1135090 w 1325881"/>
              <a:gd name="connsiteY36" fmla="*/ 0 h 862358"/>
              <a:gd name="connsiteX37" fmla="*/ 1165502 w 1325881"/>
              <a:gd name="connsiteY37" fmla="*/ 0 h 862358"/>
              <a:gd name="connsiteX38" fmla="*/ 1196016 w 1325881"/>
              <a:gd name="connsiteY38" fmla="*/ 22137 h 862358"/>
              <a:gd name="connsiteX39" fmla="*/ 1196016 w 1325881"/>
              <a:gd name="connsiteY39" fmla="*/ 76119 h 862358"/>
              <a:gd name="connsiteX40" fmla="*/ 1285404 w 1325881"/>
              <a:gd name="connsiteY40" fmla="*/ 76119 h 862358"/>
              <a:gd name="connsiteX41" fmla="*/ 1325881 w 1325881"/>
              <a:gd name="connsiteY41" fmla="*/ 116596 h 862358"/>
              <a:gd name="connsiteX42" fmla="*/ 1325881 w 1325881"/>
              <a:gd name="connsiteY42" fmla="*/ 745763 h 862358"/>
              <a:gd name="connsiteX43" fmla="*/ 1285404 w 1325881"/>
              <a:gd name="connsiteY43" fmla="*/ 786240 h 862358"/>
              <a:gd name="connsiteX44" fmla="*/ 1196016 w 1325881"/>
              <a:gd name="connsiteY44" fmla="*/ 786240 h 862358"/>
              <a:gd name="connsiteX45" fmla="*/ 1196016 w 1325881"/>
              <a:gd name="connsiteY45" fmla="*/ 840222 h 862358"/>
              <a:gd name="connsiteX46" fmla="*/ 1165502 w 1325881"/>
              <a:gd name="connsiteY46" fmla="*/ 862358 h 862358"/>
              <a:gd name="connsiteX47" fmla="*/ 1135090 w 1325881"/>
              <a:gd name="connsiteY47" fmla="*/ 862358 h 862358"/>
              <a:gd name="connsiteX48" fmla="*/ 1104576 w 1325881"/>
              <a:gd name="connsiteY48" fmla="*/ 840222 h 862358"/>
              <a:gd name="connsiteX49" fmla="*/ 1104576 w 1325881"/>
              <a:gd name="connsiteY49" fmla="*/ 786240 h 862358"/>
              <a:gd name="connsiteX50" fmla="*/ 1033564 w 1325881"/>
              <a:gd name="connsiteY50" fmla="*/ 786240 h 862358"/>
              <a:gd name="connsiteX51" fmla="*/ 1033564 w 1325881"/>
              <a:gd name="connsiteY51" fmla="*/ 840222 h 862358"/>
              <a:gd name="connsiteX52" fmla="*/ 1003050 w 1325881"/>
              <a:gd name="connsiteY52" fmla="*/ 862358 h 862358"/>
              <a:gd name="connsiteX53" fmla="*/ 972638 w 1325881"/>
              <a:gd name="connsiteY53" fmla="*/ 862358 h 862358"/>
              <a:gd name="connsiteX54" fmla="*/ 942124 w 1325881"/>
              <a:gd name="connsiteY54" fmla="*/ 840222 h 862358"/>
              <a:gd name="connsiteX55" fmla="*/ 942124 w 1325881"/>
              <a:gd name="connsiteY55" fmla="*/ 786240 h 862358"/>
              <a:gd name="connsiteX56" fmla="*/ 871112 w 1325881"/>
              <a:gd name="connsiteY56" fmla="*/ 786240 h 862358"/>
              <a:gd name="connsiteX57" fmla="*/ 871112 w 1325881"/>
              <a:gd name="connsiteY57" fmla="*/ 840222 h 862358"/>
              <a:gd name="connsiteX58" fmla="*/ 840598 w 1325881"/>
              <a:gd name="connsiteY58" fmla="*/ 862358 h 862358"/>
              <a:gd name="connsiteX59" fmla="*/ 810186 w 1325881"/>
              <a:gd name="connsiteY59" fmla="*/ 862358 h 862358"/>
              <a:gd name="connsiteX60" fmla="*/ 779672 w 1325881"/>
              <a:gd name="connsiteY60" fmla="*/ 840222 h 862358"/>
              <a:gd name="connsiteX61" fmla="*/ 779672 w 1325881"/>
              <a:gd name="connsiteY61" fmla="*/ 786240 h 862358"/>
              <a:gd name="connsiteX62" fmla="*/ 708660 w 1325881"/>
              <a:gd name="connsiteY62" fmla="*/ 786240 h 862358"/>
              <a:gd name="connsiteX63" fmla="*/ 708660 w 1325881"/>
              <a:gd name="connsiteY63" fmla="*/ 840222 h 862358"/>
              <a:gd name="connsiteX64" fmla="*/ 678146 w 1325881"/>
              <a:gd name="connsiteY64" fmla="*/ 862358 h 862358"/>
              <a:gd name="connsiteX65" fmla="*/ 647734 w 1325881"/>
              <a:gd name="connsiteY65" fmla="*/ 862358 h 862358"/>
              <a:gd name="connsiteX66" fmla="*/ 617220 w 1325881"/>
              <a:gd name="connsiteY66" fmla="*/ 840222 h 862358"/>
              <a:gd name="connsiteX67" fmla="*/ 617220 w 1325881"/>
              <a:gd name="connsiteY67" fmla="*/ 786240 h 862358"/>
              <a:gd name="connsiteX68" fmla="*/ 546208 w 1325881"/>
              <a:gd name="connsiteY68" fmla="*/ 786240 h 862358"/>
              <a:gd name="connsiteX69" fmla="*/ 546208 w 1325881"/>
              <a:gd name="connsiteY69" fmla="*/ 840222 h 862358"/>
              <a:gd name="connsiteX70" fmla="*/ 515694 w 1325881"/>
              <a:gd name="connsiteY70" fmla="*/ 862358 h 862358"/>
              <a:gd name="connsiteX71" fmla="*/ 485282 w 1325881"/>
              <a:gd name="connsiteY71" fmla="*/ 862358 h 862358"/>
              <a:gd name="connsiteX72" fmla="*/ 454768 w 1325881"/>
              <a:gd name="connsiteY72" fmla="*/ 840222 h 862358"/>
              <a:gd name="connsiteX73" fmla="*/ 454768 w 1325881"/>
              <a:gd name="connsiteY73" fmla="*/ 786240 h 862358"/>
              <a:gd name="connsiteX74" fmla="*/ 383756 w 1325881"/>
              <a:gd name="connsiteY74" fmla="*/ 786240 h 862358"/>
              <a:gd name="connsiteX75" fmla="*/ 383756 w 1325881"/>
              <a:gd name="connsiteY75" fmla="*/ 840222 h 862358"/>
              <a:gd name="connsiteX76" fmla="*/ 353242 w 1325881"/>
              <a:gd name="connsiteY76" fmla="*/ 862358 h 862358"/>
              <a:gd name="connsiteX77" fmla="*/ 322830 w 1325881"/>
              <a:gd name="connsiteY77" fmla="*/ 862358 h 862358"/>
              <a:gd name="connsiteX78" fmla="*/ 292316 w 1325881"/>
              <a:gd name="connsiteY78" fmla="*/ 840222 h 862358"/>
              <a:gd name="connsiteX79" fmla="*/ 292316 w 1325881"/>
              <a:gd name="connsiteY79" fmla="*/ 786240 h 862358"/>
              <a:gd name="connsiteX80" fmla="*/ 221304 w 1325881"/>
              <a:gd name="connsiteY80" fmla="*/ 786240 h 862358"/>
              <a:gd name="connsiteX81" fmla="*/ 221304 w 1325881"/>
              <a:gd name="connsiteY81" fmla="*/ 840222 h 862358"/>
              <a:gd name="connsiteX82" fmla="*/ 190790 w 1325881"/>
              <a:gd name="connsiteY82" fmla="*/ 862358 h 862358"/>
              <a:gd name="connsiteX83" fmla="*/ 160378 w 1325881"/>
              <a:gd name="connsiteY83" fmla="*/ 862358 h 862358"/>
              <a:gd name="connsiteX84" fmla="*/ 129864 w 1325881"/>
              <a:gd name="connsiteY84" fmla="*/ 840222 h 862358"/>
              <a:gd name="connsiteX85" fmla="*/ 129864 w 1325881"/>
              <a:gd name="connsiteY85" fmla="*/ 786240 h 862358"/>
              <a:gd name="connsiteX86" fmla="*/ 40477 w 1325881"/>
              <a:gd name="connsiteY86" fmla="*/ 786240 h 862358"/>
              <a:gd name="connsiteX87" fmla="*/ 0 w 1325881"/>
              <a:gd name="connsiteY87" fmla="*/ 745763 h 862358"/>
              <a:gd name="connsiteX88" fmla="*/ 0 w 1325881"/>
              <a:gd name="connsiteY88" fmla="*/ 116596 h 862358"/>
              <a:gd name="connsiteX89" fmla="*/ 40477 w 1325881"/>
              <a:gd name="connsiteY89" fmla="*/ 76119 h 862358"/>
              <a:gd name="connsiteX90" fmla="*/ 129864 w 1325881"/>
              <a:gd name="connsiteY90" fmla="*/ 76119 h 862358"/>
              <a:gd name="connsiteX91" fmla="*/ 129864 w 1325881"/>
              <a:gd name="connsiteY91" fmla="*/ 22137 h 862358"/>
              <a:gd name="connsiteX92" fmla="*/ 160378 w 1325881"/>
              <a:gd name="connsiteY92" fmla="*/ 0 h 862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1325881" h="862358">
                <a:moveTo>
                  <a:pt x="160378" y="0"/>
                </a:moveTo>
                <a:lnTo>
                  <a:pt x="190790" y="0"/>
                </a:lnTo>
                <a:cubicBezTo>
                  <a:pt x="207642" y="0"/>
                  <a:pt x="221304" y="9911"/>
                  <a:pt x="221304" y="22137"/>
                </a:cubicBezTo>
                <a:lnTo>
                  <a:pt x="221304" y="76119"/>
                </a:lnTo>
                <a:lnTo>
                  <a:pt x="292316" y="76119"/>
                </a:lnTo>
                <a:lnTo>
                  <a:pt x="292316" y="22137"/>
                </a:lnTo>
                <a:cubicBezTo>
                  <a:pt x="292316" y="9911"/>
                  <a:pt x="305978" y="0"/>
                  <a:pt x="322830" y="0"/>
                </a:cubicBezTo>
                <a:lnTo>
                  <a:pt x="353242" y="0"/>
                </a:lnTo>
                <a:cubicBezTo>
                  <a:pt x="370094" y="0"/>
                  <a:pt x="383756" y="9911"/>
                  <a:pt x="383756" y="22137"/>
                </a:cubicBezTo>
                <a:lnTo>
                  <a:pt x="383756" y="76119"/>
                </a:lnTo>
                <a:lnTo>
                  <a:pt x="454768" y="76119"/>
                </a:lnTo>
                <a:lnTo>
                  <a:pt x="454768" y="22137"/>
                </a:lnTo>
                <a:cubicBezTo>
                  <a:pt x="454768" y="9911"/>
                  <a:pt x="468430" y="0"/>
                  <a:pt x="485282" y="0"/>
                </a:cubicBezTo>
                <a:lnTo>
                  <a:pt x="515694" y="0"/>
                </a:lnTo>
                <a:cubicBezTo>
                  <a:pt x="532546" y="0"/>
                  <a:pt x="546208" y="9911"/>
                  <a:pt x="546208" y="22137"/>
                </a:cubicBezTo>
                <a:lnTo>
                  <a:pt x="546208" y="76119"/>
                </a:lnTo>
                <a:lnTo>
                  <a:pt x="617220" y="76119"/>
                </a:lnTo>
                <a:lnTo>
                  <a:pt x="617220" y="22137"/>
                </a:lnTo>
                <a:cubicBezTo>
                  <a:pt x="617220" y="9911"/>
                  <a:pt x="630882" y="0"/>
                  <a:pt x="647734" y="0"/>
                </a:cubicBezTo>
                <a:lnTo>
                  <a:pt x="678146" y="0"/>
                </a:lnTo>
                <a:cubicBezTo>
                  <a:pt x="694998" y="0"/>
                  <a:pt x="708660" y="9911"/>
                  <a:pt x="708660" y="22137"/>
                </a:cubicBezTo>
                <a:lnTo>
                  <a:pt x="708660" y="76119"/>
                </a:lnTo>
                <a:lnTo>
                  <a:pt x="779672" y="76119"/>
                </a:lnTo>
                <a:lnTo>
                  <a:pt x="779672" y="22137"/>
                </a:lnTo>
                <a:cubicBezTo>
                  <a:pt x="779672" y="9911"/>
                  <a:pt x="793334" y="0"/>
                  <a:pt x="810186" y="0"/>
                </a:cubicBezTo>
                <a:lnTo>
                  <a:pt x="840598" y="0"/>
                </a:lnTo>
                <a:cubicBezTo>
                  <a:pt x="857450" y="0"/>
                  <a:pt x="871112" y="9911"/>
                  <a:pt x="871112" y="22137"/>
                </a:cubicBezTo>
                <a:lnTo>
                  <a:pt x="871112" y="76119"/>
                </a:lnTo>
                <a:lnTo>
                  <a:pt x="942124" y="76119"/>
                </a:lnTo>
                <a:lnTo>
                  <a:pt x="942124" y="22137"/>
                </a:lnTo>
                <a:cubicBezTo>
                  <a:pt x="942124" y="9911"/>
                  <a:pt x="955786" y="0"/>
                  <a:pt x="972638" y="0"/>
                </a:cubicBezTo>
                <a:lnTo>
                  <a:pt x="1003050" y="0"/>
                </a:lnTo>
                <a:cubicBezTo>
                  <a:pt x="1019902" y="0"/>
                  <a:pt x="1033564" y="9911"/>
                  <a:pt x="1033564" y="22137"/>
                </a:cubicBezTo>
                <a:lnTo>
                  <a:pt x="1033564" y="76119"/>
                </a:lnTo>
                <a:lnTo>
                  <a:pt x="1104576" y="76119"/>
                </a:lnTo>
                <a:lnTo>
                  <a:pt x="1104576" y="22137"/>
                </a:lnTo>
                <a:cubicBezTo>
                  <a:pt x="1104576" y="9911"/>
                  <a:pt x="1118238" y="0"/>
                  <a:pt x="1135090" y="0"/>
                </a:cubicBezTo>
                <a:lnTo>
                  <a:pt x="1165502" y="0"/>
                </a:lnTo>
                <a:cubicBezTo>
                  <a:pt x="1182354" y="0"/>
                  <a:pt x="1196016" y="9911"/>
                  <a:pt x="1196016" y="22137"/>
                </a:cubicBezTo>
                <a:lnTo>
                  <a:pt x="1196016" y="76119"/>
                </a:lnTo>
                <a:lnTo>
                  <a:pt x="1285404" y="76119"/>
                </a:lnTo>
                <a:cubicBezTo>
                  <a:pt x="1307759" y="76119"/>
                  <a:pt x="1325881" y="94241"/>
                  <a:pt x="1325881" y="116596"/>
                </a:cubicBezTo>
                <a:lnTo>
                  <a:pt x="1325881" y="745763"/>
                </a:lnTo>
                <a:cubicBezTo>
                  <a:pt x="1325881" y="768118"/>
                  <a:pt x="1307759" y="786240"/>
                  <a:pt x="1285404" y="786240"/>
                </a:cubicBezTo>
                <a:lnTo>
                  <a:pt x="1196016" y="786240"/>
                </a:lnTo>
                <a:lnTo>
                  <a:pt x="1196016" y="840222"/>
                </a:lnTo>
                <a:cubicBezTo>
                  <a:pt x="1196016" y="852447"/>
                  <a:pt x="1182354" y="862358"/>
                  <a:pt x="1165502" y="862358"/>
                </a:cubicBezTo>
                <a:lnTo>
                  <a:pt x="1135090" y="862358"/>
                </a:lnTo>
                <a:cubicBezTo>
                  <a:pt x="1118238" y="862358"/>
                  <a:pt x="1104576" y="852447"/>
                  <a:pt x="1104576" y="840222"/>
                </a:cubicBezTo>
                <a:lnTo>
                  <a:pt x="1104576" y="786240"/>
                </a:lnTo>
                <a:lnTo>
                  <a:pt x="1033564" y="786240"/>
                </a:lnTo>
                <a:lnTo>
                  <a:pt x="1033564" y="840222"/>
                </a:lnTo>
                <a:cubicBezTo>
                  <a:pt x="1033564" y="852447"/>
                  <a:pt x="1019902" y="862358"/>
                  <a:pt x="1003050" y="862358"/>
                </a:cubicBezTo>
                <a:lnTo>
                  <a:pt x="972638" y="862358"/>
                </a:lnTo>
                <a:cubicBezTo>
                  <a:pt x="955786" y="862358"/>
                  <a:pt x="942124" y="852447"/>
                  <a:pt x="942124" y="840222"/>
                </a:cubicBezTo>
                <a:lnTo>
                  <a:pt x="942124" y="786240"/>
                </a:lnTo>
                <a:lnTo>
                  <a:pt x="871112" y="786240"/>
                </a:lnTo>
                <a:lnTo>
                  <a:pt x="871112" y="840222"/>
                </a:lnTo>
                <a:cubicBezTo>
                  <a:pt x="871112" y="852447"/>
                  <a:pt x="857450" y="862358"/>
                  <a:pt x="840598" y="862358"/>
                </a:cubicBezTo>
                <a:lnTo>
                  <a:pt x="810186" y="862358"/>
                </a:lnTo>
                <a:cubicBezTo>
                  <a:pt x="793334" y="862358"/>
                  <a:pt x="779672" y="852447"/>
                  <a:pt x="779672" y="840222"/>
                </a:cubicBezTo>
                <a:lnTo>
                  <a:pt x="779672" y="786240"/>
                </a:lnTo>
                <a:lnTo>
                  <a:pt x="708660" y="786240"/>
                </a:lnTo>
                <a:lnTo>
                  <a:pt x="708660" y="840222"/>
                </a:lnTo>
                <a:cubicBezTo>
                  <a:pt x="708660" y="852447"/>
                  <a:pt x="694998" y="862358"/>
                  <a:pt x="678146" y="862358"/>
                </a:cubicBezTo>
                <a:lnTo>
                  <a:pt x="647734" y="862358"/>
                </a:lnTo>
                <a:cubicBezTo>
                  <a:pt x="630882" y="862358"/>
                  <a:pt x="617220" y="852447"/>
                  <a:pt x="617220" y="840222"/>
                </a:cubicBezTo>
                <a:lnTo>
                  <a:pt x="617220" y="786240"/>
                </a:lnTo>
                <a:lnTo>
                  <a:pt x="546208" y="786240"/>
                </a:lnTo>
                <a:lnTo>
                  <a:pt x="546208" y="840222"/>
                </a:lnTo>
                <a:cubicBezTo>
                  <a:pt x="546208" y="852447"/>
                  <a:pt x="532546" y="862358"/>
                  <a:pt x="515694" y="862358"/>
                </a:cubicBezTo>
                <a:lnTo>
                  <a:pt x="485282" y="862358"/>
                </a:lnTo>
                <a:cubicBezTo>
                  <a:pt x="468430" y="862358"/>
                  <a:pt x="454768" y="852447"/>
                  <a:pt x="454768" y="840222"/>
                </a:cubicBezTo>
                <a:lnTo>
                  <a:pt x="454768" y="786240"/>
                </a:lnTo>
                <a:lnTo>
                  <a:pt x="383756" y="786240"/>
                </a:lnTo>
                <a:lnTo>
                  <a:pt x="383756" y="840222"/>
                </a:lnTo>
                <a:cubicBezTo>
                  <a:pt x="383756" y="852447"/>
                  <a:pt x="370094" y="862358"/>
                  <a:pt x="353242" y="862358"/>
                </a:cubicBezTo>
                <a:lnTo>
                  <a:pt x="322830" y="862358"/>
                </a:lnTo>
                <a:cubicBezTo>
                  <a:pt x="305978" y="862358"/>
                  <a:pt x="292316" y="852447"/>
                  <a:pt x="292316" y="840222"/>
                </a:cubicBezTo>
                <a:lnTo>
                  <a:pt x="292316" y="786240"/>
                </a:lnTo>
                <a:lnTo>
                  <a:pt x="221304" y="786240"/>
                </a:lnTo>
                <a:lnTo>
                  <a:pt x="221304" y="840222"/>
                </a:lnTo>
                <a:cubicBezTo>
                  <a:pt x="221304" y="852447"/>
                  <a:pt x="207642" y="862358"/>
                  <a:pt x="190790" y="862358"/>
                </a:cubicBezTo>
                <a:lnTo>
                  <a:pt x="160378" y="862358"/>
                </a:lnTo>
                <a:cubicBezTo>
                  <a:pt x="143526" y="862358"/>
                  <a:pt x="129864" y="852447"/>
                  <a:pt x="129864" y="840222"/>
                </a:cubicBezTo>
                <a:lnTo>
                  <a:pt x="129864" y="786240"/>
                </a:lnTo>
                <a:lnTo>
                  <a:pt x="40477" y="786240"/>
                </a:lnTo>
                <a:cubicBezTo>
                  <a:pt x="18122" y="786240"/>
                  <a:pt x="0" y="768118"/>
                  <a:pt x="0" y="745763"/>
                </a:cubicBezTo>
                <a:lnTo>
                  <a:pt x="0" y="116596"/>
                </a:lnTo>
                <a:cubicBezTo>
                  <a:pt x="0" y="94241"/>
                  <a:pt x="18122" y="76119"/>
                  <a:pt x="40477" y="76119"/>
                </a:cubicBezTo>
                <a:lnTo>
                  <a:pt x="129864" y="76119"/>
                </a:lnTo>
                <a:lnTo>
                  <a:pt x="129864" y="22137"/>
                </a:lnTo>
                <a:cubicBezTo>
                  <a:pt x="129864" y="9911"/>
                  <a:pt x="143526" y="0"/>
                  <a:pt x="160378" y="0"/>
                </a:cubicBezTo>
                <a:close/>
              </a:path>
            </a:pathLst>
          </a:custGeom>
          <a:solidFill>
            <a:srgbClr val="EF8D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rIns="0" rtlCol="0" anchor="ctr">
            <a:noAutofit/>
          </a:bodyPr>
          <a:lstStyle/>
          <a:p>
            <a:pPr algn="ctr"/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증착</a:t>
            </a:r>
            <a:r>
              <a:rPr lang="en-US" altLang="ko-KR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&amp;</a:t>
            </a:r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이온주입 공정</a:t>
            </a:r>
            <a:endParaRPr lang="en-US" sz="16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76" name="Freeform: Shape 18">
            <a:extLst>
              <a:ext uri="{FF2B5EF4-FFF2-40B4-BE49-F238E27FC236}">
                <a16:creationId xmlns:a16="http://schemas.microsoft.com/office/drawing/2014/main" id="{CFB0B699-E5D6-4C77-8AF2-0F8526618AEE}"/>
              </a:ext>
            </a:extLst>
          </p:cNvPr>
          <p:cNvSpPr/>
          <p:nvPr/>
        </p:nvSpPr>
        <p:spPr>
          <a:xfrm>
            <a:off x="7298834" y="1997572"/>
            <a:ext cx="1440000" cy="900000"/>
          </a:xfrm>
          <a:custGeom>
            <a:avLst/>
            <a:gdLst>
              <a:gd name="connsiteX0" fmla="*/ 160378 w 1325881"/>
              <a:gd name="connsiteY0" fmla="*/ 0 h 862358"/>
              <a:gd name="connsiteX1" fmla="*/ 190790 w 1325881"/>
              <a:gd name="connsiteY1" fmla="*/ 0 h 862358"/>
              <a:gd name="connsiteX2" fmla="*/ 221304 w 1325881"/>
              <a:gd name="connsiteY2" fmla="*/ 22137 h 862358"/>
              <a:gd name="connsiteX3" fmla="*/ 221304 w 1325881"/>
              <a:gd name="connsiteY3" fmla="*/ 76119 h 862358"/>
              <a:gd name="connsiteX4" fmla="*/ 292316 w 1325881"/>
              <a:gd name="connsiteY4" fmla="*/ 76119 h 862358"/>
              <a:gd name="connsiteX5" fmla="*/ 292316 w 1325881"/>
              <a:gd name="connsiteY5" fmla="*/ 22137 h 862358"/>
              <a:gd name="connsiteX6" fmla="*/ 322830 w 1325881"/>
              <a:gd name="connsiteY6" fmla="*/ 0 h 862358"/>
              <a:gd name="connsiteX7" fmla="*/ 353242 w 1325881"/>
              <a:gd name="connsiteY7" fmla="*/ 0 h 862358"/>
              <a:gd name="connsiteX8" fmla="*/ 383756 w 1325881"/>
              <a:gd name="connsiteY8" fmla="*/ 22137 h 862358"/>
              <a:gd name="connsiteX9" fmla="*/ 383756 w 1325881"/>
              <a:gd name="connsiteY9" fmla="*/ 76119 h 862358"/>
              <a:gd name="connsiteX10" fmla="*/ 454768 w 1325881"/>
              <a:gd name="connsiteY10" fmla="*/ 76119 h 862358"/>
              <a:gd name="connsiteX11" fmla="*/ 454768 w 1325881"/>
              <a:gd name="connsiteY11" fmla="*/ 22137 h 862358"/>
              <a:gd name="connsiteX12" fmla="*/ 485282 w 1325881"/>
              <a:gd name="connsiteY12" fmla="*/ 0 h 862358"/>
              <a:gd name="connsiteX13" fmla="*/ 515694 w 1325881"/>
              <a:gd name="connsiteY13" fmla="*/ 0 h 862358"/>
              <a:gd name="connsiteX14" fmla="*/ 546208 w 1325881"/>
              <a:gd name="connsiteY14" fmla="*/ 22137 h 862358"/>
              <a:gd name="connsiteX15" fmla="*/ 546208 w 1325881"/>
              <a:gd name="connsiteY15" fmla="*/ 76119 h 862358"/>
              <a:gd name="connsiteX16" fmla="*/ 617220 w 1325881"/>
              <a:gd name="connsiteY16" fmla="*/ 76119 h 862358"/>
              <a:gd name="connsiteX17" fmla="*/ 617220 w 1325881"/>
              <a:gd name="connsiteY17" fmla="*/ 22137 h 862358"/>
              <a:gd name="connsiteX18" fmla="*/ 647734 w 1325881"/>
              <a:gd name="connsiteY18" fmla="*/ 0 h 862358"/>
              <a:gd name="connsiteX19" fmla="*/ 678146 w 1325881"/>
              <a:gd name="connsiteY19" fmla="*/ 0 h 862358"/>
              <a:gd name="connsiteX20" fmla="*/ 708660 w 1325881"/>
              <a:gd name="connsiteY20" fmla="*/ 22137 h 862358"/>
              <a:gd name="connsiteX21" fmla="*/ 708660 w 1325881"/>
              <a:gd name="connsiteY21" fmla="*/ 76119 h 862358"/>
              <a:gd name="connsiteX22" fmla="*/ 779672 w 1325881"/>
              <a:gd name="connsiteY22" fmla="*/ 76119 h 862358"/>
              <a:gd name="connsiteX23" fmla="*/ 779672 w 1325881"/>
              <a:gd name="connsiteY23" fmla="*/ 22137 h 862358"/>
              <a:gd name="connsiteX24" fmla="*/ 810186 w 1325881"/>
              <a:gd name="connsiteY24" fmla="*/ 0 h 862358"/>
              <a:gd name="connsiteX25" fmla="*/ 840598 w 1325881"/>
              <a:gd name="connsiteY25" fmla="*/ 0 h 862358"/>
              <a:gd name="connsiteX26" fmla="*/ 871112 w 1325881"/>
              <a:gd name="connsiteY26" fmla="*/ 22137 h 862358"/>
              <a:gd name="connsiteX27" fmla="*/ 871112 w 1325881"/>
              <a:gd name="connsiteY27" fmla="*/ 76119 h 862358"/>
              <a:gd name="connsiteX28" fmla="*/ 942124 w 1325881"/>
              <a:gd name="connsiteY28" fmla="*/ 76119 h 862358"/>
              <a:gd name="connsiteX29" fmla="*/ 942124 w 1325881"/>
              <a:gd name="connsiteY29" fmla="*/ 22137 h 862358"/>
              <a:gd name="connsiteX30" fmla="*/ 972638 w 1325881"/>
              <a:gd name="connsiteY30" fmla="*/ 0 h 862358"/>
              <a:gd name="connsiteX31" fmla="*/ 1003050 w 1325881"/>
              <a:gd name="connsiteY31" fmla="*/ 0 h 862358"/>
              <a:gd name="connsiteX32" fmla="*/ 1033564 w 1325881"/>
              <a:gd name="connsiteY32" fmla="*/ 22137 h 862358"/>
              <a:gd name="connsiteX33" fmla="*/ 1033564 w 1325881"/>
              <a:gd name="connsiteY33" fmla="*/ 76119 h 862358"/>
              <a:gd name="connsiteX34" fmla="*/ 1104576 w 1325881"/>
              <a:gd name="connsiteY34" fmla="*/ 76119 h 862358"/>
              <a:gd name="connsiteX35" fmla="*/ 1104576 w 1325881"/>
              <a:gd name="connsiteY35" fmla="*/ 22137 h 862358"/>
              <a:gd name="connsiteX36" fmla="*/ 1135090 w 1325881"/>
              <a:gd name="connsiteY36" fmla="*/ 0 h 862358"/>
              <a:gd name="connsiteX37" fmla="*/ 1165502 w 1325881"/>
              <a:gd name="connsiteY37" fmla="*/ 0 h 862358"/>
              <a:gd name="connsiteX38" fmla="*/ 1196016 w 1325881"/>
              <a:gd name="connsiteY38" fmla="*/ 22137 h 862358"/>
              <a:gd name="connsiteX39" fmla="*/ 1196016 w 1325881"/>
              <a:gd name="connsiteY39" fmla="*/ 76119 h 862358"/>
              <a:gd name="connsiteX40" fmla="*/ 1285404 w 1325881"/>
              <a:gd name="connsiteY40" fmla="*/ 76119 h 862358"/>
              <a:gd name="connsiteX41" fmla="*/ 1325881 w 1325881"/>
              <a:gd name="connsiteY41" fmla="*/ 116596 h 862358"/>
              <a:gd name="connsiteX42" fmla="*/ 1325881 w 1325881"/>
              <a:gd name="connsiteY42" fmla="*/ 745763 h 862358"/>
              <a:gd name="connsiteX43" fmla="*/ 1285404 w 1325881"/>
              <a:gd name="connsiteY43" fmla="*/ 786240 h 862358"/>
              <a:gd name="connsiteX44" fmla="*/ 1196016 w 1325881"/>
              <a:gd name="connsiteY44" fmla="*/ 786240 h 862358"/>
              <a:gd name="connsiteX45" fmla="*/ 1196016 w 1325881"/>
              <a:gd name="connsiteY45" fmla="*/ 840222 h 862358"/>
              <a:gd name="connsiteX46" fmla="*/ 1165502 w 1325881"/>
              <a:gd name="connsiteY46" fmla="*/ 862358 h 862358"/>
              <a:gd name="connsiteX47" fmla="*/ 1135090 w 1325881"/>
              <a:gd name="connsiteY47" fmla="*/ 862358 h 862358"/>
              <a:gd name="connsiteX48" fmla="*/ 1104576 w 1325881"/>
              <a:gd name="connsiteY48" fmla="*/ 840222 h 862358"/>
              <a:gd name="connsiteX49" fmla="*/ 1104576 w 1325881"/>
              <a:gd name="connsiteY49" fmla="*/ 786240 h 862358"/>
              <a:gd name="connsiteX50" fmla="*/ 1033564 w 1325881"/>
              <a:gd name="connsiteY50" fmla="*/ 786240 h 862358"/>
              <a:gd name="connsiteX51" fmla="*/ 1033564 w 1325881"/>
              <a:gd name="connsiteY51" fmla="*/ 840222 h 862358"/>
              <a:gd name="connsiteX52" fmla="*/ 1003050 w 1325881"/>
              <a:gd name="connsiteY52" fmla="*/ 862358 h 862358"/>
              <a:gd name="connsiteX53" fmla="*/ 972638 w 1325881"/>
              <a:gd name="connsiteY53" fmla="*/ 862358 h 862358"/>
              <a:gd name="connsiteX54" fmla="*/ 942124 w 1325881"/>
              <a:gd name="connsiteY54" fmla="*/ 840222 h 862358"/>
              <a:gd name="connsiteX55" fmla="*/ 942124 w 1325881"/>
              <a:gd name="connsiteY55" fmla="*/ 786240 h 862358"/>
              <a:gd name="connsiteX56" fmla="*/ 871112 w 1325881"/>
              <a:gd name="connsiteY56" fmla="*/ 786240 h 862358"/>
              <a:gd name="connsiteX57" fmla="*/ 871112 w 1325881"/>
              <a:gd name="connsiteY57" fmla="*/ 840222 h 862358"/>
              <a:gd name="connsiteX58" fmla="*/ 840598 w 1325881"/>
              <a:gd name="connsiteY58" fmla="*/ 862358 h 862358"/>
              <a:gd name="connsiteX59" fmla="*/ 810186 w 1325881"/>
              <a:gd name="connsiteY59" fmla="*/ 862358 h 862358"/>
              <a:gd name="connsiteX60" fmla="*/ 779672 w 1325881"/>
              <a:gd name="connsiteY60" fmla="*/ 840222 h 862358"/>
              <a:gd name="connsiteX61" fmla="*/ 779672 w 1325881"/>
              <a:gd name="connsiteY61" fmla="*/ 786240 h 862358"/>
              <a:gd name="connsiteX62" fmla="*/ 708660 w 1325881"/>
              <a:gd name="connsiteY62" fmla="*/ 786240 h 862358"/>
              <a:gd name="connsiteX63" fmla="*/ 708660 w 1325881"/>
              <a:gd name="connsiteY63" fmla="*/ 840222 h 862358"/>
              <a:gd name="connsiteX64" fmla="*/ 678146 w 1325881"/>
              <a:gd name="connsiteY64" fmla="*/ 862358 h 862358"/>
              <a:gd name="connsiteX65" fmla="*/ 647734 w 1325881"/>
              <a:gd name="connsiteY65" fmla="*/ 862358 h 862358"/>
              <a:gd name="connsiteX66" fmla="*/ 617220 w 1325881"/>
              <a:gd name="connsiteY66" fmla="*/ 840222 h 862358"/>
              <a:gd name="connsiteX67" fmla="*/ 617220 w 1325881"/>
              <a:gd name="connsiteY67" fmla="*/ 786240 h 862358"/>
              <a:gd name="connsiteX68" fmla="*/ 546208 w 1325881"/>
              <a:gd name="connsiteY68" fmla="*/ 786240 h 862358"/>
              <a:gd name="connsiteX69" fmla="*/ 546208 w 1325881"/>
              <a:gd name="connsiteY69" fmla="*/ 840222 h 862358"/>
              <a:gd name="connsiteX70" fmla="*/ 515694 w 1325881"/>
              <a:gd name="connsiteY70" fmla="*/ 862358 h 862358"/>
              <a:gd name="connsiteX71" fmla="*/ 485282 w 1325881"/>
              <a:gd name="connsiteY71" fmla="*/ 862358 h 862358"/>
              <a:gd name="connsiteX72" fmla="*/ 454768 w 1325881"/>
              <a:gd name="connsiteY72" fmla="*/ 840222 h 862358"/>
              <a:gd name="connsiteX73" fmla="*/ 454768 w 1325881"/>
              <a:gd name="connsiteY73" fmla="*/ 786240 h 862358"/>
              <a:gd name="connsiteX74" fmla="*/ 383756 w 1325881"/>
              <a:gd name="connsiteY74" fmla="*/ 786240 h 862358"/>
              <a:gd name="connsiteX75" fmla="*/ 383756 w 1325881"/>
              <a:gd name="connsiteY75" fmla="*/ 840222 h 862358"/>
              <a:gd name="connsiteX76" fmla="*/ 353242 w 1325881"/>
              <a:gd name="connsiteY76" fmla="*/ 862358 h 862358"/>
              <a:gd name="connsiteX77" fmla="*/ 322830 w 1325881"/>
              <a:gd name="connsiteY77" fmla="*/ 862358 h 862358"/>
              <a:gd name="connsiteX78" fmla="*/ 292316 w 1325881"/>
              <a:gd name="connsiteY78" fmla="*/ 840222 h 862358"/>
              <a:gd name="connsiteX79" fmla="*/ 292316 w 1325881"/>
              <a:gd name="connsiteY79" fmla="*/ 786240 h 862358"/>
              <a:gd name="connsiteX80" fmla="*/ 221304 w 1325881"/>
              <a:gd name="connsiteY80" fmla="*/ 786240 h 862358"/>
              <a:gd name="connsiteX81" fmla="*/ 221304 w 1325881"/>
              <a:gd name="connsiteY81" fmla="*/ 840222 h 862358"/>
              <a:gd name="connsiteX82" fmla="*/ 190790 w 1325881"/>
              <a:gd name="connsiteY82" fmla="*/ 862358 h 862358"/>
              <a:gd name="connsiteX83" fmla="*/ 160378 w 1325881"/>
              <a:gd name="connsiteY83" fmla="*/ 862358 h 862358"/>
              <a:gd name="connsiteX84" fmla="*/ 129864 w 1325881"/>
              <a:gd name="connsiteY84" fmla="*/ 840222 h 862358"/>
              <a:gd name="connsiteX85" fmla="*/ 129864 w 1325881"/>
              <a:gd name="connsiteY85" fmla="*/ 786240 h 862358"/>
              <a:gd name="connsiteX86" fmla="*/ 40477 w 1325881"/>
              <a:gd name="connsiteY86" fmla="*/ 786240 h 862358"/>
              <a:gd name="connsiteX87" fmla="*/ 0 w 1325881"/>
              <a:gd name="connsiteY87" fmla="*/ 745763 h 862358"/>
              <a:gd name="connsiteX88" fmla="*/ 0 w 1325881"/>
              <a:gd name="connsiteY88" fmla="*/ 116596 h 862358"/>
              <a:gd name="connsiteX89" fmla="*/ 40477 w 1325881"/>
              <a:gd name="connsiteY89" fmla="*/ 76119 h 862358"/>
              <a:gd name="connsiteX90" fmla="*/ 129864 w 1325881"/>
              <a:gd name="connsiteY90" fmla="*/ 76119 h 862358"/>
              <a:gd name="connsiteX91" fmla="*/ 129864 w 1325881"/>
              <a:gd name="connsiteY91" fmla="*/ 22137 h 862358"/>
              <a:gd name="connsiteX92" fmla="*/ 160378 w 1325881"/>
              <a:gd name="connsiteY92" fmla="*/ 0 h 862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1325881" h="862358">
                <a:moveTo>
                  <a:pt x="160378" y="0"/>
                </a:moveTo>
                <a:lnTo>
                  <a:pt x="190790" y="0"/>
                </a:lnTo>
                <a:cubicBezTo>
                  <a:pt x="207642" y="0"/>
                  <a:pt x="221304" y="9911"/>
                  <a:pt x="221304" y="22137"/>
                </a:cubicBezTo>
                <a:lnTo>
                  <a:pt x="221304" y="76119"/>
                </a:lnTo>
                <a:lnTo>
                  <a:pt x="292316" y="76119"/>
                </a:lnTo>
                <a:lnTo>
                  <a:pt x="292316" y="22137"/>
                </a:lnTo>
                <a:cubicBezTo>
                  <a:pt x="292316" y="9911"/>
                  <a:pt x="305978" y="0"/>
                  <a:pt x="322830" y="0"/>
                </a:cubicBezTo>
                <a:lnTo>
                  <a:pt x="353242" y="0"/>
                </a:lnTo>
                <a:cubicBezTo>
                  <a:pt x="370094" y="0"/>
                  <a:pt x="383756" y="9911"/>
                  <a:pt x="383756" y="22137"/>
                </a:cubicBezTo>
                <a:lnTo>
                  <a:pt x="383756" y="76119"/>
                </a:lnTo>
                <a:lnTo>
                  <a:pt x="454768" y="76119"/>
                </a:lnTo>
                <a:lnTo>
                  <a:pt x="454768" y="22137"/>
                </a:lnTo>
                <a:cubicBezTo>
                  <a:pt x="454768" y="9911"/>
                  <a:pt x="468430" y="0"/>
                  <a:pt x="485282" y="0"/>
                </a:cubicBezTo>
                <a:lnTo>
                  <a:pt x="515694" y="0"/>
                </a:lnTo>
                <a:cubicBezTo>
                  <a:pt x="532546" y="0"/>
                  <a:pt x="546208" y="9911"/>
                  <a:pt x="546208" y="22137"/>
                </a:cubicBezTo>
                <a:lnTo>
                  <a:pt x="546208" y="76119"/>
                </a:lnTo>
                <a:lnTo>
                  <a:pt x="617220" y="76119"/>
                </a:lnTo>
                <a:lnTo>
                  <a:pt x="617220" y="22137"/>
                </a:lnTo>
                <a:cubicBezTo>
                  <a:pt x="617220" y="9911"/>
                  <a:pt x="630882" y="0"/>
                  <a:pt x="647734" y="0"/>
                </a:cubicBezTo>
                <a:lnTo>
                  <a:pt x="678146" y="0"/>
                </a:lnTo>
                <a:cubicBezTo>
                  <a:pt x="694998" y="0"/>
                  <a:pt x="708660" y="9911"/>
                  <a:pt x="708660" y="22137"/>
                </a:cubicBezTo>
                <a:lnTo>
                  <a:pt x="708660" y="76119"/>
                </a:lnTo>
                <a:lnTo>
                  <a:pt x="779672" y="76119"/>
                </a:lnTo>
                <a:lnTo>
                  <a:pt x="779672" y="22137"/>
                </a:lnTo>
                <a:cubicBezTo>
                  <a:pt x="779672" y="9911"/>
                  <a:pt x="793334" y="0"/>
                  <a:pt x="810186" y="0"/>
                </a:cubicBezTo>
                <a:lnTo>
                  <a:pt x="840598" y="0"/>
                </a:lnTo>
                <a:cubicBezTo>
                  <a:pt x="857450" y="0"/>
                  <a:pt x="871112" y="9911"/>
                  <a:pt x="871112" y="22137"/>
                </a:cubicBezTo>
                <a:lnTo>
                  <a:pt x="871112" y="76119"/>
                </a:lnTo>
                <a:lnTo>
                  <a:pt x="942124" y="76119"/>
                </a:lnTo>
                <a:lnTo>
                  <a:pt x="942124" y="22137"/>
                </a:lnTo>
                <a:cubicBezTo>
                  <a:pt x="942124" y="9911"/>
                  <a:pt x="955786" y="0"/>
                  <a:pt x="972638" y="0"/>
                </a:cubicBezTo>
                <a:lnTo>
                  <a:pt x="1003050" y="0"/>
                </a:lnTo>
                <a:cubicBezTo>
                  <a:pt x="1019902" y="0"/>
                  <a:pt x="1033564" y="9911"/>
                  <a:pt x="1033564" y="22137"/>
                </a:cubicBezTo>
                <a:lnTo>
                  <a:pt x="1033564" y="76119"/>
                </a:lnTo>
                <a:lnTo>
                  <a:pt x="1104576" y="76119"/>
                </a:lnTo>
                <a:lnTo>
                  <a:pt x="1104576" y="22137"/>
                </a:lnTo>
                <a:cubicBezTo>
                  <a:pt x="1104576" y="9911"/>
                  <a:pt x="1118238" y="0"/>
                  <a:pt x="1135090" y="0"/>
                </a:cubicBezTo>
                <a:lnTo>
                  <a:pt x="1165502" y="0"/>
                </a:lnTo>
                <a:cubicBezTo>
                  <a:pt x="1182354" y="0"/>
                  <a:pt x="1196016" y="9911"/>
                  <a:pt x="1196016" y="22137"/>
                </a:cubicBezTo>
                <a:lnTo>
                  <a:pt x="1196016" y="76119"/>
                </a:lnTo>
                <a:lnTo>
                  <a:pt x="1285404" y="76119"/>
                </a:lnTo>
                <a:cubicBezTo>
                  <a:pt x="1307759" y="76119"/>
                  <a:pt x="1325881" y="94241"/>
                  <a:pt x="1325881" y="116596"/>
                </a:cubicBezTo>
                <a:lnTo>
                  <a:pt x="1325881" y="745763"/>
                </a:lnTo>
                <a:cubicBezTo>
                  <a:pt x="1325881" y="768118"/>
                  <a:pt x="1307759" y="786240"/>
                  <a:pt x="1285404" y="786240"/>
                </a:cubicBezTo>
                <a:lnTo>
                  <a:pt x="1196016" y="786240"/>
                </a:lnTo>
                <a:lnTo>
                  <a:pt x="1196016" y="840222"/>
                </a:lnTo>
                <a:cubicBezTo>
                  <a:pt x="1196016" y="852447"/>
                  <a:pt x="1182354" y="862358"/>
                  <a:pt x="1165502" y="862358"/>
                </a:cubicBezTo>
                <a:lnTo>
                  <a:pt x="1135090" y="862358"/>
                </a:lnTo>
                <a:cubicBezTo>
                  <a:pt x="1118238" y="862358"/>
                  <a:pt x="1104576" y="852447"/>
                  <a:pt x="1104576" y="840222"/>
                </a:cubicBezTo>
                <a:lnTo>
                  <a:pt x="1104576" y="786240"/>
                </a:lnTo>
                <a:lnTo>
                  <a:pt x="1033564" y="786240"/>
                </a:lnTo>
                <a:lnTo>
                  <a:pt x="1033564" y="840222"/>
                </a:lnTo>
                <a:cubicBezTo>
                  <a:pt x="1033564" y="852447"/>
                  <a:pt x="1019902" y="862358"/>
                  <a:pt x="1003050" y="862358"/>
                </a:cubicBezTo>
                <a:lnTo>
                  <a:pt x="972638" y="862358"/>
                </a:lnTo>
                <a:cubicBezTo>
                  <a:pt x="955786" y="862358"/>
                  <a:pt x="942124" y="852447"/>
                  <a:pt x="942124" y="840222"/>
                </a:cubicBezTo>
                <a:lnTo>
                  <a:pt x="942124" y="786240"/>
                </a:lnTo>
                <a:lnTo>
                  <a:pt x="871112" y="786240"/>
                </a:lnTo>
                <a:lnTo>
                  <a:pt x="871112" y="840222"/>
                </a:lnTo>
                <a:cubicBezTo>
                  <a:pt x="871112" y="852447"/>
                  <a:pt x="857450" y="862358"/>
                  <a:pt x="840598" y="862358"/>
                </a:cubicBezTo>
                <a:lnTo>
                  <a:pt x="810186" y="862358"/>
                </a:lnTo>
                <a:cubicBezTo>
                  <a:pt x="793334" y="862358"/>
                  <a:pt x="779672" y="852447"/>
                  <a:pt x="779672" y="840222"/>
                </a:cubicBezTo>
                <a:lnTo>
                  <a:pt x="779672" y="786240"/>
                </a:lnTo>
                <a:lnTo>
                  <a:pt x="708660" y="786240"/>
                </a:lnTo>
                <a:lnTo>
                  <a:pt x="708660" y="840222"/>
                </a:lnTo>
                <a:cubicBezTo>
                  <a:pt x="708660" y="852447"/>
                  <a:pt x="694998" y="862358"/>
                  <a:pt x="678146" y="862358"/>
                </a:cubicBezTo>
                <a:lnTo>
                  <a:pt x="647734" y="862358"/>
                </a:lnTo>
                <a:cubicBezTo>
                  <a:pt x="630882" y="862358"/>
                  <a:pt x="617220" y="852447"/>
                  <a:pt x="617220" y="840222"/>
                </a:cubicBezTo>
                <a:lnTo>
                  <a:pt x="617220" y="786240"/>
                </a:lnTo>
                <a:lnTo>
                  <a:pt x="546208" y="786240"/>
                </a:lnTo>
                <a:lnTo>
                  <a:pt x="546208" y="840222"/>
                </a:lnTo>
                <a:cubicBezTo>
                  <a:pt x="546208" y="852447"/>
                  <a:pt x="532546" y="862358"/>
                  <a:pt x="515694" y="862358"/>
                </a:cubicBezTo>
                <a:lnTo>
                  <a:pt x="485282" y="862358"/>
                </a:lnTo>
                <a:cubicBezTo>
                  <a:pt x="468430" y="862358"/>
                  <a:pt x="454768" y="852447"/>
                  <a:pt x="454768" y="840222"/>
                </a:cubicBezTo>
                <a:lnTo>
                  <a:pt x="454768" y="786240"/>
                </a:lnTo>
                <a:lnTo>
                  <a:pt x="383756" y="786240"/>
                </a:lnTo>
                <a:lnTo>
                  <a:pt x="383756" y="840222"/>
                </a:lnTo>
                <a:cubicBezTo>
                  <a:pt x="383756" y="852447"/>
                  <a:pt x="370094" y="862358"/>
                  <a:pt x="353242" y="862358"/>
                </a:cubicBezTo>
                <a:lnTo>
                  <a:pt x="322830" y="862358"/>
                </a:lnTo>
                <a:cubicBezTo>
                  <a:pt x="305978" y="862358"/>
                  <a:pt x="292316" y="852447"/>
                  <a:pt x="292316" y="840222"/>
                </a:cubicBezTo>
                <a:lnTo>
                  <a:pt x="292316" y="786240"/>
                </a:lnTo>
                <a:lnTo>
                  <a:pt x="221304" y="786240"/>
                </a:lnTo>
                <a:lnTo>
                  <a:pt x="221304" y="840222"/>
                </a:lnTo>
                <a:cubicBezTo>
                  <a:pt x="221304" y="852447"/>
                  <a:pt x="207642" y="862358"/>
                  <a:pt x="190790" y="862358"/>
                </a:cubicBezTo>
                <a:lnTo>
                  <a:pt x="160378" y="862358"/>
                </a:lnTo>
                <a:cubicBezTo>
                  <a:pt x="143526" y="862358"/>
                  <a:pt x="129864" y="852447"/>
                  <a:pt x="129864" y="840222"/>
                </a:cubicBezTo>
                <a:lnTo>
                  <a:pt x="129864" y="786240"/>
                </a:lnTo>
                <a:lnTo>
                  <a:pt x="40477" y="786240"/>
                </a:lnTo>
                <a:cubicBezTo>
                  <a:pt x="18122" y="786240"/>
                  <a:pt x="0" y="768118"/>
                  <a:pt x="0" y="745763"/>
                </a:cubicBezTo>
                <a:lnTo>
                  <a:pt x="0" y="116596"/>
                </a:lnTo>
                <a:cubicBezTo>
                  <a:pt x="0" y="94241"/>
                  <a:pt x="18122" y="76119"/>
                  <a:pt x="40477" y="76119"/>
                </a:cubicBezTo>
                <a:lnTo>
                  <a:pt x="129864" y="76119"/>
                </a:lnTo>
                <a:lnTo>
                  <a:pt x="129864" y="22137"/>
                </a:lnTo>
                <a:cubicBezTo>
                  <a:pt x="129864" y="9911"/>
                  <a:pt x="143526" y="0"/>
                  <a:pt x="160378" y="0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포토공정</a:t>
            </a:r>
            <a:endParaRPr lang="en-US" sz="1600" dirty="0">
              <a:solidFill>
                <a:schemeClr val="tx1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77" name="Freeform: Shape 19">
            <a:extLst>
              <a:ext uri="{FF2B5EF4-FFF2-40B4-BE49-F238E27FC236}">
                <a16:creationId xmlns:a16="http://schemas.microsoft.com/office/drawing/2014/main" id="{05170849-EBEC-46FF-B024-76B328D5DAA7}"/>
              </a:ext>
            </a:extLst>
          </p:cNvPr>
          <p:cNvSpPr/>
          <p:nvPr/>
        </p:nvSpPr>
        <p:spPr>
          <a:xfrm>
            <a:off x="4244359" y="1997572"/>
            <a:ext cx="1440000" cy="900000"/>
          </a:xfrm>
          <a:custGeom>
            <a:avLst/>
            <a:gdLst>
              <a:gd name="connsiteX0" fmla="*/ 160378 w 1325881"/>
              <a:gd name="connsiteY0" fmla="*/ 0 h 862358"/>
              <a:gd name="connsiteX1" fmla="*/ 190790 w 1325881"/>
              <a:gd name="connsiteY1" fmla="*/ 0 h 862358"/>
              <a:gd name="connsiteX2" fmla="*/ 221304 w 1325881"/>
              <a:gd name="connsiteY2" fmla="*/ 22137 h 862358"/>
              <a:gd name="connsiteX3" fmla="*/ 221304 w 1325881"/>
              <a:gd name="connsiteY3" fmla="*/ 76119 h 862358"/>
              <a:gd name="connsiteX4" fmla="*/ 292316 w 1325881"/>
              <a:gd name="connsiteY4" fmla="*/ 76119 h 862358"/>
              <a:gd name="connsiteX5" fmla="*/ 292316 w 1325881"/>
              <a:gd name="connsiteY5" fmla="*/ 22137 h 862358"/>
              <a:gd name="connsiteX6" fmla="*/ 322830 w 1325881"/>
              <a:gd name="connsiteY6" fmla="*/ 0 h 862358"/>
              <a:gd name="connsiteX7" fmla="*/ 353242 w 1325881"/>
              <a:gd name="connsiteY7" fmla="*/ 0 h 862358"/>
              <a:gd name="connsiteX8" fmla="*/ 383756 w 1325881"/>
              <a:gd name="connsiteY8" fmla="*/ 22137 h 862358"/>
              <a:gd name="connsiteX9" fmla="*/ 383756 w 1325881"/>
              <a:gd name="connsiteY9" fmla="*/ 76119 h 862358"/>
              <a:gd name="connsiteX10" fmla="*/ 454768 w 1325881"/>
              <a:gd name="connsiteY10" fmla="*/ 76119 h 862358"/>
              <a:gd name="connsiteX11" fmla="*/ 454768 w 1325881"/>
              <a:gd name="connsiteY11" fmla="*/ 22137 h 862358"/>
              <a:gd name="connsiteX12" fmla="*/ 485282 w 1325881"/>
              <a:gd name="connsiteY12" fmla="*/ 0 h 862358"/>
              <a:gd name="connsiteX13" fmla="*/ 515694 w 1325881"/>
              <a:gd name="connsiteY13" fmla="*/ 0 h 862358"/>
              <a:gd name="connsiteX14" fmla="*/ 546208 w 1325881"/>
              <a:gd name="connsiteY14" fmla="*/ 22137 h 862358"/>
              <a:gd name="connsiteX15" fmla="*/ 546208 w 1325881"/>
              <a:gd name="connsiteY15" fmla="*/ 76119 h 862358"/>
              <a:gd name="connsiteX16" fmla="*/ 617220 w 1325881"/>
              <a:gd name="connsiteY16" fmla="*/ 76119 h 862358"/>
              <a:gd name="connsiteX17" fmla="*/ 617220 w 1325881"/>
              <a:gd name="connsiteY17" fmla="*/ 22137 h 862358"/>
              <a:gd name="connsiteX18" fmla="*/ 647734 w 1325881"/>
              <a:gd name="connsiteY18" fmla="*/ 0 h 862358"/>
              <a:gd name="connsiteX19" fmla="*/ 678146 w 1325881"/>
              <a:gd name="connsiteY19" fmla="*/ 0 h 862358"/>
              <a:gd name="connsiteX20" fmla="*/ 708660 w 1325881"/>
              <a:gd name="connsiteY20" fmla="*/ 22137 h 862358"/>
              <a:gd name="connsiteX21" fmla="*/ 708660 w 1325881"/>
              <a:gd name="connsiteY21" fmla="*/ 76119 h 862358"/>
              <a:gd name="connsiteX22" fmla="*/ 779672 w 1325881"/>
              <a:gd name="connsiteY22" fmla="*/ 76119 h 862358"/>
              <a:gd name="connsiteX23" fmla="*/ 779672 w 1325881"/>
              <a:gd name="connsiteY23" fmla="*/ 22137 h 862358"/>
              <a:gd name="connsiteX24" fmla="*/ 810186 w 1325881"/>
              <a:gd name="connsiteY24" fmla="*/ 0 h 862358"/>
              <a:gd name="connsiteX25" fmla="*/ 840598 w 1325881"/>
              <a:gd name="connsiteY25" fmla="*/ 0 h 862358"/>
              <a:gd name="connsiteX26" fmla="*/ 871112 w 1325881"/>
              <a:gd name="connsiteY26" fmla="*/ 22137 h 862358"/>
              <a:gd name="connsiteX27" fmla="*/ 871112 w 1325881"/>
              <a:gd name="connsiteY27" fmla="*/ 76119 h 862358"/>
              <a:gd name="connsiteX28" fmla="*/ 942124 w 1325881"/>
              <a:gd name="connsiteY28" fmla="*/ 76119 h 862358"/>
              <a:gd name="connsiteX29" fmla="*/ 942124 w 1325881"/>
              <a:gd name="connsiteY29" fmla="*/ 22137 h 862358"/>
              <a:gd name="connsiteX30" fmla="*/ 972638 w 1325881"/>
              <a:gd name="connsiteY30" fmla="*/ 0 h 862358"/>
              <a:gd name="connsiteX31" fmla="*/ 1003050 w 1325881"/>
              <a:gd name="connsiteY31" fmla="*/ 0 h 862358"/>
              <a:gd name="connsiteX32" fmla="*/ 1033564 w 1325881"/>
              <a:gd name="connsiteY32" fmla="*/ 22137 h 862358"/>
              <a:gd name="connsiteX33" fmla="*/ 1033564 w 1325881"/>
              <a:gd name="connsiteY33" fmla="*/ 76119 h 862358"/>
              <a:gd name="connsiteX34" fmla="*/ 1104576 w 1325881"/>
              <a:gd name="connsiteY34" fmla="*/ 76119 h 862358"/>
              <a:gd name="connsiteX35" fmla="*/ 1104576 w 1325881"/>
              <a:gd name="connsiteY35" fmla="*/ 22137 h 862358"/>
              <a:gd name="connsiteX36" fmla="*/ 1135090 w 1325881"/>
              <a:gd name="connsiteY36" fmla="*/ 0 h 862358"/>
              <a:gd name="connsiteX37" fmla="*/ 1165502 w 1325881"/>
              <a:gd name="connsiteY37" fmla="*/ 0 h 862358"/>
              <a:gd name="connsiteX38" fmla="*/ 1196016 w 1325881"/>
              <a:gd name="connsiteY38" fmla="*/ 22137 h 862358"/>
              <a:gd name="connsiteX39" fmla="*/ 1196016 w 1325881"/>
              <a:gd name="connsiteY39" fmla="*/ 76119 h 862358"/>
              <a:gd name="connsiteX40" fmla="*/ 1285404 w 1325881"/>
              <a:gd name="connsiteY40" fmla="*/ 76119 h 862358"/>
              <a:gd name="connsiteX41" fmla="*/ 1325881 w 1325881"/>
              <a:gd name="connsiteY41" fmla="*/ 116596 h 862358"/>
              <a:gd name="connsiteX42" fmla="*/ 1325881 w 1325881"/>
              <a:gd name="connsiteY42" fmla="*/ 745763 h 862358"/>
              <a:gd name="connsiteX43" fmla="*/ 1285404 w 1325881"/>
              <a:gd name="connsiteY43" fmla="*/ 786240 h 862358"/>
              <a:gd name="connsiteX44" fmla="*/ 1196016 w 1325881"/>
              <a:gd name="connsiteY44" fmla="*/ 786240 h 862358"/>
              <a:gd name="connsiteX45" fmla="*/ 1196016 w 1325881"/>
              <a:gd name="connsiteY45" fmla="*/ 840222 h 862358"/>
              <a:gd name="connsiteX46" fmla="*/ 1165502 w 1325881"/>
              <a:gd name="connsiteY46" fmla="*/ 862358 h 862358"/>
              <a:gd name="connsiteX47" fmla="*/ 1135090 w 1325881"/>
              <a:gd name="connsiteY47" fmla="*/ 862358 h 862358"/>
              <a:gd name="connsiteX48" fmla="*/ 1104576 w 1325881"/>
              <a:gd name="connsiteY48" fmla="*/ 840222 h 862358"/>
              <a:gd name="connsiteX49" fmla="*/ 1104576 w 1325881"/>
              <a:gd name="connsiteY49" fmla="*/ 786240 h 862358"/>
              <a:gd name="connsiteX50" fmla="*/ 1033564 w 1325881"/>
              <a:gd name="connsiteY50" fmla="*/ 786240 h 862358"/>
              <a:gd name="connsiteX51" fmla="*/ 1033564 w 1325881"/>
              <a:gd name="connsiteY51" fmla="*/ 840222 h 862358"/>
              <a:gd name="connsiteX52" fmla="*/ 1003050 w 1325881"/>
              <a:gd name="connsiteY52" fmla="*/ 862358 h 862358"/>
              <a:gd name="connsiteX53" fmla="*/ 972638 w 1325881"/>
              <a:gd name="connsiteY53" fmla="*/ 862358 h 862358"/>
              <a:gd name="connsiteX54" fmla="*/ 942124 w 1325881"/>
              <a:gd name="connsiteY54" fmla="*/ 840222 h 862358"/>
              <a:gd name="connsiteX55" fmla="*/ 942124 w 1325881"/>
              <a:gd name="connsiteY55" fmla="*/ 786240 h 862358"/>
              <a:gd name="connsiteX56" fmla="*/ 871112 w 1325881"/>
              <a:gd name="connsiteY56" fmla="*/ 786240 h 862358"/>
              <a:gd name="connsiteX57" fmla="*/ 871112 w 1325881"/>
              <a:gd name="connsiteY57" fmla="*/ 840222 h 862358"/>
              <a:gd name="connsiteX58" fmla="*/ 840598 w 1325881"/>
              <a:gd name="connsiteY58" fmla="*/ 862358 h 862358"/>
              <a:gd name="connsiteX59" fmla="*/ 810186 w 1325881"/>
              <a:gd name="connsiteY59" fmla="*/ 862358 h 862358"/>
              <a:gd name="connsiteX60" fmla="*/ 779672 w 1325881"/>
              <a:gd name="connsiteY60" fmla="*/ 840222 h 862358"/>
              <a:gd name="connsiteX61" fmla="*/ 779672 w 1325881"/>
              <a:gd name="connsiteY61" fmla="*/ 786240 h 862358"/>
              <a:gd name="connsiteX62" fmla="*/ 708660 w 1325881"/>
              <a:gd name="connsiteY62" fmla="*/ 786240 h 862358"/>
              <a:gd name="connsiteX63" fmla="*/ 708660 w 1325881"/>
              <a:gd name="connsiteY63" fmla="*/ 840222 h 862358"/>
              <a:gd name="connsiteX64" fmla="*/ 678146 w 1325881"/>
              <a:gd name="connsiteY64" fmla="*/ 862358 h 862358"/>
              <a:gd name="connsiteX65" fmla="*/ 647734 w 1325881"/>
              <a:gd name="connsiteY65" fmla="*/ 862358 h 862358"/>
              <a:gd name="connsiteX66" fmla="*/ 617220 w 1325881"/>
              <a:gd name="connsiteY66" fmla="*/ 840222 h 862358"/>
              <a:gd name="connsiteX67" fmla="*/ 617220 w 1325881"/>
              <a:gd name="connsiteY67" fmla="*/ 786240 h 862358"/>
              <a:gd name="connsiteX68" fmla="*/ 546208 w 1325881"/>
              <a:gd name="connsiteY68" fmla="*/ 786240 h 862358"/>
              <a:gd name="connsiteX69" fmla="*/ 546208 w 1325881"/>
              <a:gd name="connsiteY69" fmla="*/ 840222 h 862358"/>
              <a:gd name="connsiteX70" fmla="*/ 515694 w 1325881"/>
              <a:gd name="connsiteY70" fmla="*/ 862358 h 862358"/>
              <a:gd name="connsiteX71" fmla="*/ 485282 w 1325881"/>
              <a:gd name="connsiteY71" fmla="*/ 862358 h 862358"/>
              <a:gd name="connsiteX72" fmla="*/ 454768 w 1325881"/>
              <a:gd name="connsiteY72" fmla="*/ 840222 h 862358"/>
              <a:gd name="connsiteX73" fmla="*/ 454768 w 1325881"/>
              <a:gd name="connsiteY73" fmla="*/ 786240 h 862358"/>
              <a:gd name="connsiteX74" fmla="*/ 383756 w 1325881"/>
              <a:gd name="connsiteY74" fmla="*/ 786240 h 862358"/>
              <a:gd name="connsiteX75" fmla="*/ 383756 w 1325881"/>
              <a:gd name="connsiteY75" fmla="*/ 840222 h 862358"/>
              <a:gd name="connsiteX76" fmla="*/ 353242 w 1325881"/>
              <a:gd name="connsiteY76" fmla="*/ 862358 h 862358"/>
              <a:gd name="connsiteX77" fmla="*/ 322830 w 1325881"/>
              <a:gd name="connsiteY77" fmla="*/ 862358 h 862358"/>
              <a:gd name="connsiteX78" fmla="*/ 292316 w 1325881"/>
              <a:gd name="connsiteY78" fmla="*/ 840222 h 862358"/>
              <a:gd name="connsiteX79" fmla="*/ 292316 w 1325881"/>
              <a:gd name="connsiteY79" fmla="*/ 786240 h 862358"/>
              <a:gd name="connsiteX80" fmla="*/ 221304 w 1325881"/>
              <a:gd name="connsiteY80" fmla="*/ 786240 h 862358"/>
              <a:gd name="connsiteX81" fmla="*/ 221304 w 1325881"/>
              <a:gd name="connsiteY81" fmla="*/ 840222 h 862358"/>
              <a:gd name="connsiteX82" fmla="*/ 190790 w 1325881"/>
              <a:gd name="connsiteY82" fmla="*/ 862358 h 862358"/>
              <a:gd name="connsiteX83" fmla="*/ 160378 w 1325881"/>
              <a:gd name="connsiteY83" fmla="*/ 862358 h 862358"/>
              <a:gd name="connsiteX84" fmla="*/ 129864 w 1325881"/>
              <a:gd name="connsiteY84" fmla="*/ 840222 h 862358"/>
              <a:gd name="connsiteX85" fmla="*/ 129864 w 1325881"/>
              <a:gd name="connsiteY85" fmla="*/ 786240 h 862358"/>
              <a:gd name="connsiteX86" fmla="*/ 40477 w 1325881"/>
              <a:gd name="connsiteY86" fmla="*/ 786240 h 862358"/>
              <a:gd name="connsiteX87" fmla="*/ 0 w 1325881"/>
              <a:gd name="connsiteY87" fmla="*/ 745763 h 862358"/>
              <a:gd name="connsiteX88" fmla="*/ 0 w 1325881"/>
              <a:gd name="connsiteY88" fmla="*/ 116596 h 862358"/>
              <a:gd name="connsiteX89" fmla="*/ 40477 w 1325881"/>
              <a:gd name="connsiteY89" fmla="*/ 76119 h 862358"/>
              <a:gd name="connsiteX90" fmla="*/ 129864 w 1325881"/>
              <a:gd name="connsiteY90" fmla="*/ 76119 h 862358"/>
              <a:gd name="connsiteX91" fmla="*/ 129864 w 1325881"/>
              <a:gd name="connsiteY91" fmla="*/ 22137 h 862358"/>
              <a:gd name="connsiteX92" fmla="*/ 160378 w 1325881"/>
              <a:gd name="connsiteY92" fmla="*/ 0 h 862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1325881" h="862358">
                <a:moveTo>
                  <a:pt x="160378" y="0"/>
                </a:moveTo>
                <a:lnTo>
                  <a:pt x="190790" y="0"/>
                </a:lnTo>
                <a:cubicBezTo>
                  <a:pt x="207642" y="0"/>
                  <a:pt x="221304" y="9911"/>
                  <a:pt x="221304" y="22137"/>
                </a:cubicBezTo>
                <a:lnTo>
                  <a:pt x="221304" y="76119"/>
                </a:lnTo>
                <a:lnTo>
                  <a:pt x="292316" y="76119"/>
                </a:lnTo>
                <a:lnTo>
                  <a:pt x="292316" y="22137"/>
                </a:lnTo>
                <a:cubicBezTo>
                  <a:pt x="292316" y="9911"/>
                  <a:pt x="305978" y="0"/>
                  <a:pt x="322830" y="0"/>
                </a:cubicBezTo>
                <a:lnTo>
                  <a:pt x="353242" y="0"/>
                </a:lnTo>
                <a:cubicBezTo>
                  <a:pt x="370094" y="0"/>
                  <a:pt x="383756" y="9911"/>
                  <a:pt x="383756" y="22137"/>
                </a:cubicBezTo>
                <a:lnTo>
                  <a:pt x="383756" y="76119"/>
                </a:lnTo>
                <a:lnTo>
                  <a:pt x="454768" y="76119"/>
                </a:lnTo>
                <a:lnTo>
                  <a:pt x="454768" y="22137"/>
                </a:lnTo>
                <a:cubicBezTo>
                  <a:pt x="454768" y="9911"/>
                  <a:pt x="468430" y="0"/>
                  <a:pt x="485282" y="0"/>
                </a:cubicBezTo>
                <a:lnTo>
                  <a:pt x="515694" y="0"/>
                </a:lnTo>
                <a:cubicBezTo>
                  <a:pt x="532546" y="0"/>
                  <a:pt x="546208" y="9911"/>
                  <a:pt x="546208" y="22137"/>
                </a:cubicBezTo>
                <a:lnTo>
                  <a:pt x="546208" y="76119"/>
                </a:lnTo>
                <a:lnTo>
                  <a:pt x="617220" y="76119"/>
                </a:lnTo>
                <a:lnTo>
                  <a:pt x="617220" y="22137"/>
                </a:lnTo>
                <a:cubicBezTo>
                  <a:pt x="617220" y="9911"/>
                  <a:pt x="630882" y="0"/>
                  <a:pt x="647734" y="0"/>
                </a:cubicBezTo>
                <a:lnTo>
                  <a:pt x="678146" y="0"/>
                </a:lnTo>
                <a:cubicBezTo>
                  <a:pt x="694998" y="0"/>
                  <a:pt x="708660" y="9911"/>
                  <a:pt x="708660" y="22137"/>
                </a:cubicBezTo>
                <a:lnTo>
                  <a:pt x="708660" y="76119"/>
                </a:lnTo>
                <a:lnTo>
                  <a:pt x="779672" y="76119"/>
                </a:lnTo>
                <a:lnTo>
                  <a:pt x="779672" y="22137"/>
                </a:lnTo>
                <a:cubicBezTo>
                  <a:pt x="779672" y="9911"/>
                  <a:pt x="793334" y="0"/>
                  <a:pt x="810186" y="0"/>
                </a:cubicBezTo>
                <a:lnTo>
                  <a:pt x="840598" y="0"/>
                </a:lnTo>
                <a:cubicBezTo>
                  <a:pt x="857450" y="0"/>
                  <a:pt x="871112" y="9911"/>
                  <a:pt x="871112" y="22137"/>
                </a:cubicBezTo>
                <a:lnTo>
                  <a:pt x="871112" y="76119"/>
                </a:lnTo>
                <a:lnTo>
                  <a:pt x="942124" y="76119"/>
                </a:lnTo>
                <a:lnTo>
                  <a:pt x="942124" y="22137"/>
                </a:lnTo>
                <a:cubicBezTo>
                  <a:pt x="942124" y="9911"/>
                  <a:pt x="955786" y="0"/>
                  <a:pt x="972638" y="0"/>
                </a:cubicBezTo>
                <a:lnTo>
                  <a:pt x="1003050" y="0"/>
                </a:lnTo>
                <a:cubicBezTo>
                  <a:pt x="1019902" y="0"/>
                  <a:pt x="1033564" y="9911"/>
                  <a:pt x="1033564" y="22137"/>
                </a:cubicBezTo>
                <a:lnTo>
                  <a:pt x="1033564" y="76119"/>
                </a:lnTo>
                <a:lnTo>
                  <a:pt x="1104576" y="76119"/>
                </a:lnTo>
                <a:lnTo>
                  <a:pt x="1104576" y="22137"/>
                </a:lnTo>
                <a:cubicBezTo>
                  <a:pt x="1104576" y="9911"/>
                  <a:pt x="1118238" y="0"/>
                  <a:pt x="1135090" y="0"/>
                </a:cubicBezTo>
                <a:lnTo>
                  <a:pt x="1165502" y="0"/>
                </a:lnTo>
                <a:cubicBezTo>
                  <a:pt x="1182354" y="0"/>
                  <a:pt x="1196016" y="9911"/>
                  <a:pt x="1196016" y="22137"/>
                </a:cubicBezTo>
                <a:lnTo>
                  <a:pt x="1196016" y="76119"/>
                </a:lnTo>
                <a:lnTo>
                  <a:pt x="1285404" y="76119"/>
                </a:lnTo>
                <a:cubicBezTo>
                  <a:pt x="1307759" y="76119"/>
                  <a:pt x="1325881" y="94241"/>
                  <a:pt x="1325881" y="116596"/>
                </a:cubicBezTo>
                <a:lnTo>
                  <a:pt x="1325881" y="745763"/>
                </a:lnTo>
                <a:cubicBezTo>
                  <a:pt x="1325881" y="768118"/>
                  <a:pt x="1307759" y="786240"/>
                  <a:pt x="1285404" y="786240"/>
                </a:cubicBezTo>
                <a:lnTo>
                  <a:pt x="1196016" y="786240"/>
                </a:lnTo>
                <a:lnTo>
                  <a:pt x="1196016" y="840222"/>
                </a:lnTo>
                <a:cubicBezTo>
                  <a:pt x="1196016" y="852447"/>
                  <a:pt x="1182354" y="862358"/>
                  <a:pt x="1165502" y="862358"/>
                </a:cubicBezTo>
                <a:lnTo>
                  <a:pt x="1135090" y="862358"/>
                </a:lnTo>
                <a:cubicBezTo>
                  <a:pt x="1118238" y="862358"/>
                  <a:pt x="1104576" y="852447"/>
                  <a:pt x="1104576" y="840222"/>
                </a:cubicBezTo>
                <a:lnTo>
                  <a:pt x="1104576" y="786240"/>
                </a:lnTo>
                <a:lnTo>
                  <a:pt x="1033564" y="786240"/>
                </a:lnTo>
                <a:lnTo>
                  <a:pt x="1033564" y="840222"/>
                </a:lnTo>
                <a:cubicBezTo>
                  <a:pt x="1033564" y="852447"/>
                  <a:pt x="1019902" y="862358"/>
                  <a:pt x="1003050" y="862358"/>
                </a:cubicBezTo>
                <a:lnTo>
                  <a:pt x="972638" y="862358"/>
                </a:lnTo>
                <a:cubicBezTo>
                  <a:pt x="955786" y="862358"/>
                  <a:pt x="942124" y="852447"/>
                  <a:pt x="942124" y="840222"/>
                </a:cubicBezTo>
                <a:lnTo>
                  <a:pt x="942124" y="786240"/>
                </a:lnTo>
                <a:lnTo>
                  <a:pt x="871112" y="786240"/>
                </a:lnTo>
                <a:lnTo>
                  <a:pt x="871112" y="840222"/>
                </a:lnTo>
                <a:cubicBezTo>
                  <a:pt x="871112" y="852447"/>
                  <a:pt x="857450" y="862358"/>
                  <a:pt x="840598" y="862358"/>
                </a:cubicBezTo>
                <a:lnTo>
                  <a:pt x="810186" y="862358"/>
                </a:lnTo>
                <a:cubicBezTo>
                  <a:pt x="793334" y="862358"/>
                  <a:pt x="779672" y="852447"/>
                  <a:pt x="779672" y="840222"/>
                </a:cubicBezTo>
                <a:lnTo>
                  <a:pt x="779672" y="786240"/>
                </a:lnTo>
                <a:lnTo>
                  <a:pt x="708660" y="786240"/>
                </a:lnTo>
                <a:lnTo>
                  <a:pt x="708660" y="840222"/>
                </a:lnTo>
                <a:cubicBezTo>
                  <a:pt x="708660" y="852447"/>
                  <a:pt x="694998" y="862358"/>
                  <a:pt x="678146" y="862358"/>
                </a:cubicBezTo>
                <a:lnTo>
                  <a:pt x="647734" y="862358"/>
                </a:lnTo>
                <a:cubicBezTo>
                  <a:pt x="630882" y="862358"/>
                  <a:pt x="617220" y="852447"/>
                  <a:pt x="617220" y="840222"/>
                </a:cubicBezTo>
                <a:lnTo>
                  <a:pt x="617220" y="786240"/>
                </a:lnTo>
                <a:lnTo>
                  <a:pt x="546208" y="786240"/>
                </a:lnTo>
                <a:lnTo>
                  <a:pt x="546208" y="840222"/>
                </a:lnTo>
                <a:cubicBezTo>
                  <a:pt x="546208" y="852447"/>
                  <a:pt x="532546" y="862358"/>
                  <a:pt x="515694" y="862358"/>
                </a:cubicBezTo>
                <a:lnTo>
                  <a:pt x="485282" y="862358"/>
                </a:lnTo>
                <a:cubicBezTo>
                  <a:pt x="468430" y="862358"/>
                  <a:pt x="454768" y="852447"/>
                  <a:pt x="454768" y="840222"/>
                </a:cubicBezTo>
                <a:lnTo>
                  <a:pt x="454768" y="786240"/>
                </a:lnTo>
                <a:lnTo>
                  <a:pt x="383756" y="786240"/>
                </a:lnTo>
                <a:lnTo>
                  <a:pt x="383756" y="840222"/>
                </a:lnTo>
                <a:cubicBezTo>
                  <a:pt x="383756" y="852447"/>
                  <a:pt x="370094" y="862358"/>
                  <a:pt x="353242" y="862358"/>
                </a:cubicBezTo>
                <a:lnTo>
                  <a:pt x="322830" y="862358"/>
                </a:lnTo>
                <a:cubicBezTo>
                  <a:pt x="305978" y="862358"/>
                  <a:pt x="292316" y="852447"/>
                  <a:pt x="292316" y="840222"/>
                </a:cubicBezTo>
                <a:lnTo>
                  <a:pt x="292316" y="786240"/>
                </a:lnTo>
                <a:lnTo>
                  <a:pt x="221304" y="786240"/>
                </a:lnTo>
                <a:lnTo>
                  <a:pt x="221304" y="840222"/>
                </a:lnTo>
                <a:cubicBezTo>
                  <a:pt x="221304" y="852447"/>
                  <a:pt x="207642" y="862358"/>
                  <a:pt x="190790" y="862358"/>
                </a:cubicBezTo>
                <a:lnTo>
                  <a:pt x="160378" y="862358"/>
                </a:lnTo>
                <a:cubicBezTo>
                  <a:pt x="143526" y="862358"/>
                  <a:pt x="129864" y="852447"/>
                  <a:pt x="129864" y="840222"/>
                </a:cubicBezTo>
                <a:lnTo>
                  <a:pt x="129864" y="786240"/>
                </a:lnTo>
                <a:lnTo>
                  <a:pt x="40477" y="786240"/>
                </a:lnTo>
                <a:cubicBezTo>
                  <a:pt x="18122" y="786240"/>
                  <a:pt x="0" y="768118"/>
                  <a:pt x="0" y="745763"/>
                </a:cubicBezTo>
                <a:lnTo>
                  <a:pt x="0" y="116596"/>
                </a:lnTo>
                <a:cubicBezTo>
                  <a:pt x="0" y="94241"/>
                  <a:pt x="18122" y="76119"/>
                  <a:pt x="40477" y="76119"/>
                </a:cubicBezTo>
                <a:lnTo>
                  <a:pt x="129864" y="76119"/>
                </a:lnTo>
                <a:lnTo>
                  <a:pt x="129864" y="22137"/>
                </a:lnTo>
                <a:cubicBezTo>
                  <a:pt x="129864" y="9911"/>
                  <a:pt x="143526" y="0"/>
                  <a:pt x="160378" y="0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산화공정</a:t>
            </a:r>
            <a:endParaRPr lang="en-US" sz="1600" dirty="0">
              <a:solidFill>
                <a:schemeClr val="tx1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78" name="Freeform: Shape 20">
            <a:extLst>
              <a:ext uri="{FF2B5EF4-FFF2-40B4-BE49-F238E27FC236}">
                <a16:creationId xmlns:a16="http://schemas.microsoft.com/office/drawing/2014/main" id="{B7F1BB01-D2F6-419A-A26E-0A7B6AB9CD62}"/>
              </a:ext>
            </a:extLst>
          </p:cNvPr>
          <p:cNvSpPr/>
          <p:nvPr/>
        </p:nvSpPr>
        <p:spPr>
          <a:xfrm>
            <a:off x="1189884" y="1997572"/>
            <a:ext cx="1440000" cy="900000"/>
          </a:xfrm>
          <a:custGeom>
            <a:avLst/>
            <a:gdLst>
              <a:gd name="connsiteX0" fmla="*/ 160378 w 1325881"/>
              <a:gd name="connsiteY0" fmla="*/ 0 h 862358"/>
              <a:gd name="connsiteX1" fmla="*/ 190790 w 1325881"/>
              <a:gd name="connsiteY1" fmla="*/ 0 h 862358"/>
              <a:gd name="connsiteX2" fmla="*/ 221304 w 1325881"/>
              <a:gd name="connsiteY2" fmla="*/ 22137 h 862358"/>
              <a:gd name="connsiteX3" fmla="*/ 221304 w 1325881"/>
              <a:gd name="connsiteY3" fmla="*/ 76119 h 862358"/>
              <a:gd name="connsiteX4" fmla="*/ 292316 w 1325881"/>
              <a:gd name="connsiteY4" fmla="*/ 76119 h 862358"/>
              <a:gd name="connsiteX5" fmla="*/ 292316 w 1325881"/>
              <a:gd name="connsiteY5" fmla="*/ 22137 h 862358"/>
              <a:gd name="connsiteX6" fmla="*/ 322830 w 1325881"/>
              <a:gd name="connsiteY6" fmla="*/ 0 h 862358"/>
              <a:gd name="connsiteX7" fmla="*/ 353242 w 1325881"/>
              <a:gd name="connsiteY7" fmla="*/ 0 h 862358"/>
              <a:gd name="connsiteX8" fmla="*/ 383756 w 1325881"/>
              <a:gd name="connsiteY8" fmla="*/ 22137 h 862358"/>
              <a:gd name="connsiteX9" fmla="*/ 383756 w 1325881"/>
              <a:gd name="connsiteY9" fmla="*/ 76119 h 862358"/>
              <a:gd name="connsiteX10" fmla="*/ 454768 w 1325881"/>
              <a:gd name="connsiteY10" fmla="*/ 76119 h 862358"/>
              <a:gd name="connsiteX11" fmla="*/ 454768 w 1325881"/>
              <a:gd name="connsiteY11" fmla="*/ 22137 h 862358"/>
              <a:gd name="connsiteX12" fmla="*/ 485282 w 1325881"/>
              <a:gd name="connsiteY12" fmla="*/ 0 h 862358"/>
              <a:gd name="connsiteX13" fmla="*/ 515694 w 1325881"/>
              <a:gd name="connsiteY13" fmla="*/ 0 h 862358"/>
              <a:gd name="connsiteX14" fmla="*/ 546208 w 1325881"/>
              <a:gd name="connsiteY14" fmla="*/ 22137 h 862358"/>
              <a:gd name="connsiteX15" fmla="*/ 546208 w 1325881"/>
              <a:gd name="connsiteY15" fmla="*/ 76119 h 862358"/>
              <a:gd name="connsiteX16" fmla="*/ 617220 w 1325881"/>
              <a:gd name="connsiteY16" fmla="*/ 76119 h 862358"/>
              <a:gd name="connsiteX17" fmla="*/ 617220 w 1325881"/>
              <a:gd name="connsiteY17" fmla="*/ 22137 h 862358"/>
              <a:gd name="connsiteX18" fmla="*/ 647734 w 1325881"/>
              <a:gd name="connsiteY18" fmla="*/ 0 h 862358"/>
              <a:gd name="connsiteX19" fmla="*/ 678146 w 1325881"/>
              <a:gd name="connsiteY19" fmla="*/ 0 h 862358"/>
              <a:gd name="connsiteX20" fmla="*/ 708660 w 1325881"/>
              <a:gd name="connsiteY20" fmla="*/ 22137 h 862358"/>
              <a:gd name="connsiteX21" fmla="*/ 708660 w 1325881"/>
              <a:gd name="connsiteY21" fmla="*/ 76119 h 862358"/>
              <a:gd name="connsiteX22" fmla="*/ 779672 w 1325881"/>
              <a:gd name="connsiteY22" fmla="*/ 76119 h 862358"/>
              <a:gd name="connsiteX23" fmla="*/ 779672 w 1325881"/>
              <a:gd name="connsiteY23" fmla="*/ 22137 h 862358"/>
              <a:gd name="connsiteX24" fmla="*/ 810186 w 1325881"/>
              <a:gd name="connsiteY24" fmla="*/ 0 h 862358"/>
              <a:gd name="connsiteX25" fmla="*/ 840598 w 1325881"/>
              <a:gd name="connsiteY25" fmla="*/ 0 h 862358"/>
              <a:gd name="connsiteX26" fmla="*/ 871112 w 1325881"/>
              <a:gd name="connsiteY26" fmla="*/ 22137 h 862358"/>
              <a:gd name="connsiteX27" fmla="*/ 871112 w 1325881"/>
              <a:gd name="connsiteY27" fmla="*/ 76119 h 862358"/>
              <a:gd name="connsiteX28" fmla="*/ 942124 w 1325881"/>
              <a:gd name="connsiteY28" fmla="*/ 76119 h 862358"/>
              <a:gd name="connsiteX29" fmla="*/ 942124 w 1325881"/>
              <a:gd name="connsiteY29" fmla="*/ 22137 h 862358"/>
              <a:gd name="connsiteX30" fmla="*/ 972638 w 1325881"/>
              <a:gd name="connsiteY30" fmla="*/ 0 h 862358"/>
              <a:gd name="connsiteX31" fmla="*/ 1003050 w 1325881"/>
              <a:gd name="connsiteY31" fmla="*/ 0 h 862358"/>
              <a:gd name="connsiteX32" fmla="*/ 1033564 w 1325881"/>
              <a:gd name="connsiteY32" fmla="*/ 22137 h 862358"/>
              <a:gd name="connsiteX33" fmla="*/ 1033564 w 1325881"/>
              <a:gd name="connsiteY33" fmla="*/ 76119 h 862358"/>
              <a:gd name="connsiteX34" fmla="*/ 1104576 w 1325881"/>
              <a:gd name="connsiteY34" fmla="*/ 76119 h 862358"/>
              <a:gd name="connsiteX35" fmla="*/ 1104576 w 1325881"/>
              <a:gd name="connsiteY35" fmla="*/ 22137 h 862358"/>
              <a:gd name="connsiteX36" fmla="*/ 1135090 w 1325881"/>
              <a:gd name="connsiteY36" fmla="*/ 0 h 862358"/>
              <a:gd name="connsiteX37" fmla="*/ 1165502 w 1325881"/>
              <a:gd name="connsiteY37" fmla="*/ 0 h 862358"/>
              <a:gd name="connsiteX38" fmla="*/ 1196016 w 1325881"/>
              <a:gd name="connsiteY38" fmla="*/ 22137 h 862358"/>
              <a:gd name="connsiteX39" fmla="*/ 1196016 w 1325881"/>
              <a:gd name="connsiteY39" fmla="*/ 76119 h 862358"/>
              <a:gd name="connsiteX40" fmla="*/ 1285404 w 1325881"/>
              <a:gd name="connsiteY40" fmla="*/ 76119 h 862358"/>
              <a:gd name="connsiteX41" fmla="*/ 1325881 w 1325881"/>
              <a:gd name="connsiteY41" fmla="*/ 116596 h 862358"/>
              <a:gd name="connsiteX42" fmla="*/ 1325881 w 1325881"/>
              <a:gd name="connsiteY42" fmla="*/ 745763 h 862358"/>
              <a:gd name="connsiteX43" fmla="*/ 1285404 w 1325881"/>
              <a:gd name="connsiteY43" fmla="*/ 786240 h 862358"/>
              <a:gd name="connsiteX44" fmla="*/ 1196016 w 1325881"/>
              <a:gd name="connsiteY44" fmla="*/ 786240 h 862358"/>
              <a:gd name="connsiteX45" fmla="*/ 1196016 w 1325881"/>
              <a:gd name="connsiteY45" fmla="*/ 840222 h 862358"/>
              <a:gd name="connsiteX46" fmla="*/ 1165502 w 1325881"/>
              <a:gd name="connsiteY46" fmla="*/ 862358 h 862358"/>
              <a:gd name="connsiteX47" fmla="*/ 1135090 w 1325881"/>
              <a:gd name="connsiteY47" fmla="*/ 862358 h 862358"/>
              <a:gd name="connsiteX48" fmla="*/ 1104576 w 1325881"/>
              <a:gd name="connsiteY48" fmla="*/ 840222 h 862358"/>
              <a:gd name="connsiteX49" fmla="*/ 1104576 w 1325881"/>
              <a:gd name="connsiteY49" fmla="*/ 786240 h 862358"/>
              <a:gd name="connsiteX50" fmla="*/ 1033564 w 1325881"/>
              <a:gd name="connsiteY50" fmla="*/ 786240 h 862358"/>
              <a:gd name="connsiteX51" fmla="*/ 1033564 w 1325881"/>
              <a:gd name="connsiteY51" fmla="*/ 840222 h 862358"/>
              <a:gd name="connsiteX52" fmla="*/ 1003050 w 1325881"/>
              <a:gd name="connsiteY52" fmla="*/ 862358 h 862358"/>
              <a:gd name="connsiteX53" fmla="*/ 972638 w 1325881"/>
              <a:gd name="connsiteY53" fmla="*/ 862358 h 862358"/>
              <a:gd name="connsiteX54" fmla="*/ 942124 w 1325881"/>
              <a:gd name="connsiteY54" fmla="*/ 840222 h 862358"/>
              <a:gd name="connsiteX55" fmla="*/ 942124 w 1325881"/>
              <a:gd name="connsiteY55" fmla="*/ 786240 h 862358"/>
              <a:gd name="connsiteX56" fmla="*/ 871112 w 1325881"/>
              <a:gd name="connsiteY56" fmla="*/ 786240 h 862358"/>
              <a:gd name="connsiteX57" fmla="*/ 871112 w 1325881"/>
              <a:gd name="connsiteY57" fmla="*/ 840222 h 862358"/>
              <a:gd name="connsiteX58" fmla="*/ 840598 w 1325881"/>
              <a:gd name="connsiteY58" fmla="*/ 862358 h 862358"/>
              <a:gd name="connsiteX59" fmla="*/ 810186 w 1325881"/>
              <a:gd name="connsiteY59" fmla="*/ 862358 h 862358"/>
              <a:gd name="connsiteX60" fmla="*/ 779672 w 1325881"/>
              <a:gd name="connsiteY60" fmla="*/ 840222 h 862358"/>
              <a:gd name="connsiteX61" fmla="*/ 779672 w 1325881"/>
              <a:gd name="connsiteY61" fmla="*/ 786240 h 862358"/>
              <a:gd name="connsiteX62" fmla="*/ 708660 w 1325881"/>
              <a:gd name="connsiteY62" fmla="*/ 786240 h 862358"/>
              <a:gd name="connsiteX63" fmla="*/ 708660 w 1325881"/>
              <a:gd name="connsiteY63" fmla="*/ 840222 h 862358"/>
              <a:gd name="connsiteX64" fmla="*/ 678146 w 1325881"/>
              <a:gd name="connsiteY64" fmla="*/ 862358 h 862358"/>
              <a:gd name="connsiteX65" fmla="*/ 647734 w 1325881"/>
              <a:gd name="connsiteY65" fmla="*/ 862358 h 862358"/>
              <a:gd name="connsiteX66" fmla="*/ 617220 w 1325881"/>
              <a:gd name="connsiteY66" fmla="*/ 840222 h 862358"/>
              <a:gd name="connsiteX67" fmla="*/ 617220 w 1325881"/>
              <a:gd name="connsiteY67" fmla="*/ 786240 h 862358"/>
              <a:gd name="connsiteX68" fmla="*/ 546208 w 1325881"/>
              <a:gd name="connsiteY68" fmla="*/ 786240 h 862358"/>
              <a:gd name="connsiteX69" fmla="*/ 546208 w 1325881"/>
              <a:gd name="connsiteY69" fmla="*/ 840222 h 862358"/>
              <a:gd name="connsiteX70" fmla="*/ 515694 w 1325881"/>
              <a:gd name="connsiteY70" fmla="*/ 862358 h 862358"/>
              <a:gd name="connsiteX71" fmla="*/ 485282 w 1325881"/>
              <a:gd name="connsiteY71" fmla="*/ 862358 h 862358"/>
              <a:gd name="connsiteX72" fmla="*/ 454768 w 1325881"/>
              <a:gd name="connsiteY72" fmla="*/ 840222 h 862358"/>
              <a:gd name="connsiteX73" fmla="*/ 454768 w 1325881"/>
              <a:gd name="connsiteY73" fmla="*/ 786240 h 862358"/>
              <a:gd name="connsiteX74" fmla="*/ 383756 w 1325881"/>
              <a:gd name="connsiteY74" fmla="*/ 786240 h 862358"/>
              <a:gd name="connsiteX75" fmla="*/ 383756 w 1325881"/>
              <a:gd name="connsiteY75" fmla="*/ 840222 h 862358"/>
              <a:gd name="connsiteX76" fmla="*/ 353242 w 1325881"/>
              <a:gd name="connsiteY76" fmla="*/ 862358 h 862358"/>
              <a:gd name="connsiteX77" fmla="*/ 322830 w 1325881"/>
              <a:gd name="connsiteY77" fmla="*/ 862358 h 862358"/>
              <a:gd name="connsiteX78" fmla="*/ 292316 w 1325881"/>
              <a:gd name="connsiteY78" fmla="*/ 840222 h 862358"/>
              <a:gd name="connsiteX79" fmla="*/ 292316 w 1325881"/>
              <a:gd name="connsiteY79" fmla="*/ 786240 h 862358"/>
              <a:gd name="connsiteX80" fmla="*/ 221304 w 1325881"/>
              <a:gd name="connsiteY80" fmla="*/ 786240 h 862358"/>
              <a:gd name="connsiteX81" fmla="*/ 221304 w 1325881"/>
              <a:gd name="connsiteY81" fmla="*/ 840222 h 862358"/>
              <a:gd name="connsiteX82" fmla="*/ 190790 w 1325881"/>
              <a:gd name="connsiteY82" fmla="*/ 862358 h 862358"/>
              <a:gd name="connsiteX83" fmla="*/ 160378 w 1325881"/>
              <a:gd name="connsiteY83" fmla="*/ 862358 h 862358"/>
              <a:gd name="connsiteX84" fmla="*/ 129864 w 1325881"/>
              <a:gd name="connsiteY84" fmla="*/ 840222 h 862358"/>
              <a:gd name="connsiteX85" fmla="*/ 129864 w 1325881"/>
              <a:gd name="connsiteY85" fmla="*/ 786240 h 862358"/>
              <a:gd name="connsiteX86" fmla="*/ 40477 w 1325881"/>
              <a:gd name="connsiteY86" fmla="*/ 786240 h 862358"/>
              <a:gd name="connsiteX87" fmla="*/ 0 w 1325881"/>
              <a:gd name="connsiteY87" fmla="*/ 745763 h 862358"/>
              <a:gd name="connsiteX88" fmla="*/ 0 w 1325881"/>
              <a:gd name="connsiteY88" fmla="*/ 116596 h 862358"/>
              <a:gd name="connsiteX89" fmla="*/ 40477 w 1325881"/>
              <a:gd name="connsiteY89" fmla="*/ 76119 h 862358"/>
              <a:gd name="connsiteX90" fmla="*/ 129864 w 1325881"/>
              <a:gd name="connsiteY90" fmla="*/ 76119 h 862358"/>
              <a:gd name="connsiteX91" fmla="*/ 129864 w 1325881"/>
              <a:gd name="connsiteY91" fmla="*/ 22137 h 862358"/>
              <a:gd name="connsiteX92" fmla="*/ 160378 w 1325881"/>
              <a:gd name="connsiteY92" fmla="*/ 0 h 862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1325881" h="862358">
                <a:moveTo>
                  <a:pt x="160378" y="0"/>
                </a:moveTo>
                <a:lnTo>
                  <a:pt x="190790" y="0"/>
                </a:lnTo>
                <a:cubicBezTo>
                  <a:pt x="207642" y="0"/>
                  <a:pt x="221304" y="9911"/>
                  <a:pt x="221304" y="22137"/>
                </a:cubicBezTo>
                <a:lnTo>
                  <a:pt x="221304" y="76119"/>
                </a:lnTo>
                <a:lnTo>
                  <a:pt x="292316" y="76119"/>
                </a:lnTo>
                <a:lnTo>
                  <a:pt x="292316" y="22137"/>
                </a:lnTo>
                <a:cubicBezTo>
                  <a:pt x="292316" y="9911"/>
                  <a:pt x="305978" y="0"/>
                  <a:pt x="322830" y="0"/>
                </a:cubicBezTo>
                <a:lnTo>
                  <a:pt x="353242" y="0"/>
                </a:lnTo>
                <a:cubicBezTo>
                  <a:pt x="370094" y="0"/>
                  <a:pt x="383756" y="9911"/>
                  <a:pt x="383756" y="22137"/>
                </a:cubicBezTo>
                <a:lnTo>
                  <a:pt x="383756" y="76119"/>
                </a:lnTo>
                <a:lnTo>
                  <a:pt x="454768" y="76119"/>
                </a:lnTo>
                <a:lnTo>
                  <a:pt x="454768" y="22137"/>
                </a:lnTo>
                <a:cubicBezTo>
                  <a:pt x="454768" y="9911"/>
                  <a:pt x="468430" y="0"/>
                  <a:pt x="485282" y="0"/>
                </a:cubicBezTo>
                <a:lnTo>
                  <a:pt x="515694" y="0"/>
                </a:lnTo>
                <a:cubicBezTo>
                  <a:pt x="532546" y="0"/>
                  <a:pt x="546208" y="9911"/>
                  <a:pt x="546208" y="22137"/>
                </a:cubicBezTo>
                <a:lnTo>
                  <a:pt x="546208" y="76119"/>
                </a:lnTo>
                <a:lnTo>
                  <a:pt x="617220" y="76119"/>
                </a:lnTo>
                <a:lnTo>
                  <a:pt x="617220" y="22137"/>
                </a:lnTo>
                <a:cubicBezTo>
                  <a:pt x="617220" y="9911"/>
                  <a:pt x="630882" y="0"/>
                  <a:pt x="647734" y="0"/>
                </a:cubicBezTo>
                <a:lnTo>
                  <a:pt x="678146" y="0"/>
                </a:lnTo>
                <a:cubicBezTo>
                  <a:pt x="694998" y="0"/>
                  <a:pt x="708660" y="9911"/>
                  <a:pt x="708660" y="22137"/>
                </a:cubicBezTo>
                <a:lnTo>
                  <a:pt x="708660" y="76119"/>
                </a:lnTo>
                <a:lnTo>
                  <a:pt x="779672" y="76119"/>
                </a:lnTo>
                <a:lnTo>
                  <a:pt x="779672" y="22137"/>
                </a:lnTo>
                <a:cubicBezTo>
                  <a:pt x="779672" y="9911"/>
                  <a:pt x="793334" y="0"/>
                  <a:pt x="810186" y="0"/>
                </a:cubicBezTo>
                <a:lnTo>
                  <a:pt x="840598" y="0"/>
                </a:lnTo>
                <a:cubicBezTo>
                  <a:pt x="857450" y="0"/>
                  <a:pt x="871112" y="9911"/>
                  <a:pt x="871112" y="22137"/>
                </a:cubicBezTo>
                <a:lnTo>
                  <a:pt x="871112" y="76119"/>
                </a:lnTo>
                <a:lnTo>
                  <a:pt x="942124" y="76119"/>
                </a:lnTo>
                <a:lnTo>
                  <a:pt x="942124" y="22137"/>
                </a:lnTo>
                <a:cubicBezTo>
                  <a:pt x="942124" y="9911"/>
                  <a:pt x="955786" y="0"/>
                  <a:pt x="972638" y="0"/>
                </a:cubicBezTo>
                <a:lnTo>
                  <a:pt x="1003050" y="0"/>
                </a:lnTo>
                <a:cubicBezTo>
                  <a:pt x="1019902" y="0"/>
                  <a:pt x="1033564" y="9911"/>
                  <a:pt x="1033564" y="22137"/>
                </a:cubicBezTo>
                <a:lnTo>
                  <a:pt x="1033564" y="76119"/>
                </a:lnTo>
                <a:lnTo>
                  <a:pt x="1104576" y="76119"/>
                </a:lnTo>
                <a:lnTo>
                  <a:pt x="1104576" y="22137"/>
                </a:lnTo>
                <a:cubicBezTo>
                  <a:pt x="1104576" y="9911"/>
                  <a:pt x="1118238" y="0"/>
                  <a:pt x="1135090" y="0"/>
                </a:cubicBezTo>
                <a:lnTo>
                  <a:pt x="1165502" y="0"/>
                </a:lnTo>
                <a:cubicBezTo>
                  <a:pt x="1182354" y="0"/>
                  <a:pt x="1196016" y="9911"/>
                  <a:pt x="1196016" y="22137"/>
                </a:cubicBezTo>
                <a:lnTo>
                  <a:pt x="1196016" y="76119"/>
                </a:lnTo>
                <a:lnTo>
                  <a:pt x="1285404" y="76119"/>
                </a:lnTo>
                <a:cubicBezTo>
                  <a:pt x="1307759" y="76119"/>
                  <a:pt x="1325881" y="94241"/>
                  <a:pt x="1325881" y="116596"/>
                </a:cubicBezTo>
                <a:lnTo>
                  <a:pt x="1325881" y="745763"/>
                </a:lnTo>
                <a:cubicBezTo>
                  <a:pt x="1325881" y="768118"/>
                  <a:pt x="1307759" y="786240"/>
                  <a:pt x="1285404" y="786240"/>
                </a:cubicBezTo>
                <a:lnTo>
                  <a:pt x="1196016" y="786240"/>
                </a:lnTo>
                <a:lnTo>
                  <a:pt x="1196016" y="840222"/>
                </a:lnTo>
                <a:cubicBezTo>
                  <a:pt x="1196016" y="852447"/>
                  <a:pt x="1182354" y="862358"/>
                  <a:pt x="1165502" y="862358"/>
                </a:cubicBezTo>
                <a:lnTo>
                  <a:pt x="1135090" y="862358"/>
                </a:lnTo>
                <a:cubicBezTo>
                  <a:pt x="1118238" y="862358"/>
                  <a:pt x="1104576" y="852447"/>
                  <a:pt x="1104576" y="840222"/>
                </a:cubicBezTo>
                <a:lnTo>
                  <a:pt x="1104576" y="786240"/>
                </a:lnTo>
                <a:lnTo>
                  <a:pt x="1033564" y="786240"/>
                </a:lnTo>
                <a:lnTo>
                  <a:pt x="1033564" y="840222"/>
                </a:lnTo>
                <a:cubicBezTo>
                  <a:pt x="1033564" y="852447"/>
                  <a:pt x="1019902" y="862358"/>
                  <a:pt x="1003050" y="862358"/>
                </a:cubicBezTo>
                <a:lnTo>
                  <a:pt x="972638" y="862358"/>
                </a:lnTo>
                <a:cubicBezTo>
                  <a:pt x="955786" y="862358"/>
                  <a:pt x="942124" y="852447"/>
                  <a:pt x="942124" y="840222"/>
                </a:cubicBezTo>
                <a:lnTo>
                  <a:pt x="942124" y="786240"/>
                </a:lnTo>
                <a:lnTo>
                  <a:pt x="871112" y="786240"/>
                </a:lnTo>
                <a:lnTo>
                  <a:pt x="871112" y="840222"/>
                </a:lnTo>
                <a:cubicBezTo>
                  <a:pt x="871112" y="852447"/>
                  <a:pt x="857450" y="862358"/>
                  <a:pt x="840598" y="862358"/>
                </a:cubicBezTo>
                <a:lnTo>
                  <a:pt x="810186" y="862358"/>
                </a:lnTo>
                <a:cubicBezTo>
                  <a:pt x="793334" y="862358"/>
                  <a:pt x="779672" y="852447"/>
                  <a:pt x="779672" y="840222"/>
                </a:cubicBezTo>
                <a:lnTo>
                  <a:pt x="779672" y="786240"/>
                </a:lnTo>
                <a:lnTo>
                  <a:pt x="708660" y="786240"/>
                </a:lnTo>
                <a:lnTo>
                  <a:pt x="708660" y="840222"/>
                </a:lnTo>
                <a:cubicBezTo>
                  <a:pt x="708660" y="852447"/>
                  <a:pt x="694998" y="862358"/>
                  <a:pt x="678146" y="862358"/>
                </a:cubicBezTo>
                <a:lnTo>
                  <a:pt x="647734" y="862358"/>
                </a:lnTo>
                <a:cubicBezTo>
                  <a:pt x="630882" y="862358"/>
                  <a:pt x="617220" y="852447"/>
                  <a:pt x="617220" y="840222"/>
                </a:cubicBezTo>
                <a:lnTo>
                  <a:pt x="617220" y="786240"/>
                </a:lnTo>
                <a:lnTo>
                  <a:pt x="546208" y="786240"/>
                </a:lnTo>
                <a:lnTo>
                  <a:pt x="546208" y="840222"/>
                </a:lnTo>
                <a:cubicBezTo>
                  <a:pt x="546208" y="852447"/>
                  <a:pt x="532546" y="862358"/>
                  <a:pt x="515694" y="862358"/>
                </a:cubicBezTo>
                <a:lnTo>
                  <a:pt x="485282" y="862358"/>
                </a:lnTo>
                <a:cubicBezTo>
                  <a:pt x="468430" y="862358"/>
                  <a:pt x="454768" y="852447"/>
                  <a:pt x="454768" y="840222"/>
                </a:cubicBezTo>
                <a:lnTo>
                  <a:pt x="454768" y="786240"/>
                </a:lnTo>
                <a:lnTo>
                  <a:pt x="383756" y="786240"/>
                </a:lnTo>
                <a:lnTo>
                  <a:pt x="383756" y="840222"/>
                </a:lnTo>
                <a:cubicBezTo>
                  <a:pt x="383756" y="852447"/>
                  <a:pt x="370094" y="862358"/>
                  <a:pt x="353242" y="862358"/>
                </a:cubicBezTo>
                <a:lnTo>
                  <a:pt x="322830" y="862358"/>
                </a:lnTo>
                <a:cubicBezTo>
                  <a:pt x="305978" y="862358"/>
                  <a:pt x="292316" y="852447"/>
                  <a:pt x="292316" y="840222"/>
                </a:cubicBezTo>
                <a:lnTo>
                  <a:pt x="292316" y="786240"/>
                </a:lnTo>
                <a:lnTo>
                  <a:pt x="221304" y="786240"/>
                </a:lnTo>
                <a:lnTo>
                  <a:pt x="221304" y="840222"/>
                </a:lnTo>
                <a:cubicBezTo>
                  <a:pt x="221304" y="852447"/>
                  <a:pt x="207642" y="862358"/>
                  <a:pt x="190790" y="862358"/>
                </a:cubicBezTo>
                <a:lnTo>
                  <a:pt x="160378" y="862358"/>
                </a:lnTo>
                <a:cubicBezTo>
                  <a:pt x="143526" y="862358"/>
                  <a:pt x="129864" y="852447"/>
                  <a:pt x="129864" y="840222"/>
                </a:cubicBezTo>
                <a:lnTo>
                  <a:pt x="129864" y="786240"/>
                </a:lnTo>
                <a:lnTo>
                  <a:pt x="40477" y="786240"/>
                </a:lnTo>
                <a:cubicBezTo>
                  <a:pt x="18122" y="786240"/>
                  <a:pt x="0" y="768118"/>
                  <a:pt x="0" y="745763"/>
                </a:cubicBezTo>
                <a:lnTo>
                  <a:pt x="0" y="116596"/>
                </a:lnTo>
                <a:cubicBezTo>
                  <a:pt x="0" y="94241"/>
                  <a:pt x="18122" y="76119"/>
                  <a:pt x="40477" y="76119"/>
                </a:cubicBezTo>
                <a:lnTo>
                  <a:pt x="129864" y="76119"/>
                </a:lnTo>
                <a:lnTo>
                  <a:pt x="129864" y="22137"/>
                </a:lnTo>
                <a:cubicBezTo>
                  <a:pt x="129864" y="9911"/>
                  <a:pt x="143526" y="0"/>
                  <a:pt x="160378" y="0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ko-KR" altLang="en-US" sz="1600" dirty="0" err="1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웨이퍼제조</a:t>
            </a:r>
            <a:endParaRPr lang="en-US" sz="1600" dirty="0">
              <a:solidFill>
                <a:schemeClr val="tx1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79" name="Freeform: Shape 21">
            <a:extLst>
              <a:ext uri="{FF2B5EF4-FFF2-40B4-BE49-F238E27FC236}">
                <a16:creationId xmlns:a16="http://schemas.microsoft.com/office/drawing/2014/main" id="{A793B765-62ED-4FA4-A809-C13DA81ED60D}"/>
              </a:ext>
            </a:extLst>
          </p:cNvPr>
          <p:cNvSpPr/>
          <p:nvPr/>
        </p:nvSpPr>
        <p:spPr>
          <a:xfrm>
            <a:off x="1189884" y="4975659"/>
            <a:ext cx="1440000" cy="900000"/>
          </a:xfrm>
          <a:custGeom>
            <a:avLst/>
            <a:gdLst>
              <a:gd name="connsiteX0" fmla="*/ 160378 w 1325881"/>
              <a:gd name="connsiteY0" fmla="*/ 0 h 862358"/>
              <a:gd name="connsiteX1" fmla="*/ 190790 w 1325881"/>
              <a:gd name="connsiteY1" fmla="*/ 0 h 862358"/>
              <a:gd name="connsiteX2" fmla="*/ 221304 w 1325881"/>
              <a:gd name="connsiteY2" fmla="*/ 22137 h 862358"/>
              <a:gd name="connsiteX3" fmla="*/ 221304 w 1325881"/>
              <a:gd name="connsiteY3" fmla="*/ 76119 h 862358"/>
              <a:gd name="connsiteX4" fmla="*/ 292316 w 1325881"/>
              <a:gd name="connsiteY4" fmla="*/ 76119 h 862358"/>
              <a:gd name="connsiteX5" fmla="*/ 292316 w 1325881"/>
              <a:gd name="connsiteY5" fmla="*/ 22137 h 862358"/>
              <a:gd name="connsiteX6" fmla="*/ 322830 w 1325881"/>
              <a:gd name="connsiteY6" fmla="*/ 0 h 862358"/>
              <a:gd name="connsiteX7" fmla="*/ 353242 w 1325881"/>
              <a:gd name="connsiteY7" fmla="*/ 0 h 862358"/>
              <a:gd name="connsiteX8" fmla="*/ 383756 w 1325881"/>
              <a:gd name="connsiteY8" fmla="*/ 22137 h 862358"/>
              <a:gd name="connsiteX9" fmla="*/ 383756 w 1325881"/>
              <a:gd name="connsiteY9" fmla="*/ 76119 h 862358"/>
              <a:gd name="connsiteX10" fmla="*/ 454768 w 1325881"/>
              <a:gd name="connsiteY10" fmla="*/ 76119 h 862358"/>
              <a:gd name="connsiteX11" fmla="*/ 454768 w 1325881"/>
              <a:gd name="connsiteY11" fmla="*/ 22137 h 862358"/>
              <a:gd name="connsiteX12" fmla="*/ 485282 w 1325881"/>
              <a:gd name="connsiteY12" fmla="*/ 0 h 862358"/>
              <a:gd name="connsiteX13" fmla="*/ 515694 w 1325881"/>
              <a:gd name="connsiteY13" fmla="*/ 0 h 862358"/>
              <a:gd name="connsiteX14" fmla="*/ 546208 w 1325881"/>
              <a:gd name="connsiteY14" fmla="*/ 22137 h 862358"/>
              <a:gd name="connsiteX15" fmla="*/ 546208 w 1325881"/>
              <a:gd name="connsiteY15" fmla="*/ 76119 h 862358"/>
              <a:gd name="connsiteX16" fmla="*/ 617220 w 1325881"/>
              <a:gd name="connsiteY16" fmla="*/ 76119 h 862358"/>
              <a:gd name="connsiteX17" fmla="*/ 617220 w 1325881"/>
              <a:gd name="connsiteY17" fmla="*/ 22137 h 862358"/>
              <a:gd name="connsiteX18" fmla="*/ 647734 w 1325881"/>
              <a:gd name="connsiteY18" fmla="*/ 0 h 862358"/>
              <a:gd name="connsiteX19" fmla="*/ 678146 w 1325881"/>
              <a:gd name="connsiteY19" fmla="*/ 0 h 862358"/>
              <a:gd name="connsiteX20" fmla="*/ 708660 w 1325881"/>
              <a:gd name="connsiteY20" fmla="*/ 22137 h 862358"/>
              <a:gd name="connsiteX21" fmla="*/ 708660 w 1325881"/>
              <a:gd name="connsiteY21" fmla="*/ 76119 h 862358"/>
              <a:gd name="connsiteX22" fmla="*/ 779672 w 1325881"/>
              <a:gd name="connsiteY22" fmla="*/ 76119 h 862358"/>
              <a:gd name="connsiteX23" fmla="*/ 779672 w 1325881"/>
              <a:gd name="connsiteY23" fmla="*/ 22137 h 862358"/>
              <a:gd name="connsiteX24" fmla="*/ 810186 w 1325881"/>
              <a:gd name="connsiteY24" fmla="*/ 0 h 862358"/>
              <a:gd name="connsiteX25" fmla="*/ 840598 w 1325881"/>
              <a:gd name="connsiteY25" fmla="*/ 0 h 862358"/>
              <a:gd name="connsiteX26" fmla="*/ 871112 w 1325881"/>
              <a:gd name="connsiteY26" fmla="*/ 22137 h 862358"/>
              <a:gd name="connsiteX27" fmla="*/ 871112 w 1325881"/>
              <a:gd name="connsiteY27" fmla="*/ 76119 h 862358"/>
              <a:gd name="connsiteX28" fmla="*/ 942124 w 1325881"/>
              <a:gd name="connsiteY28" fmla="*/ 76119 h 862358"/>
              <a:gd name="connsiteX29" fmla="*/ 942124 w 1325881"/>
              <a:gd name="connsiteY29" fmla="*/ 22137 h 862358"/>
              <a:gd name="connsiteX30" fmla="*/ 972638 w 1325881"/>
              <a:gd name="connsiteY30" fmla="*/ 0 h 862358"/>
              <a:gd name="connsiteX31" fmla="*/ 1003050 w 1325881"/>
              <a:gd name="connsiteY31" fmla="*/ 0 h 862358"/>
              <a:gd name="connsiteX32" fmla="*/ 1033564 w 1325881"/>
              <a:gd name="connsiteY32" fmla="*/ 22137 h 862358"/>
              <a:gd name="connsiteX33" fmla="*/ 1033564 w 1325881"/>
              <a:gd name="connsiteY33" fmla="*/ 76119 h 862358"/>
              <a:gd name="connsiteX34" fmla="*/ 1104576 w 1325881"/>
              <a:gd name="connsiteY34" fmla="*/ 76119 h 862358"/>
              <a:gd name="connsiteX35" fmla="*/ 1104576 w 1325881"/>
              <a:gd name="connsiteY35" fmla="*/ 22137 h 862358"/>
              <a:gd name="connsiteX36" fmla="*/ 1135090 w 1325881"/>
              <a:gd name="connsiteY36" fmla="*/ 0 h 862358"/>
              <a:gd name="connsiteX37" fmla="*/ 1165502 w 1325881"/>
              <a:gd name="connsiteY37" fmla="*/ 0 h 862358"/>
              <a:gd name="connsiteX38" fmla="*/ 1196016 w 1325881"/>
              <a:gd name="connsiteY38" fmla="*/ 22137 h 862358"/>
              <a:gd name="connsiteX39" fmla="*/ 1196016 w 1325881"/>
              <a:gd name="connsiteY39" fmla="*/ 76119 h 862358"/>
              <a:gd name="connsiteX40" fmla="*/ 1285404 w 1325881"/>
              <a:gd name="connsiteY40" fmla="*/ 76119 h 862358"/>
              <a:gd name="connsiteX41" fmla="*/ 1325881 w 1325881"/>
              <a:gd name="connsiteY41" fmla="*/ 116596 h 862358"/>
              <a:gd name="connsiteX42" fmla="*/ 1325881 w 1325881"/>
              <a:gd name="connsiteY42" fmla="*/ 745763 h 862358"/>
              <a:gd name="connsiteX43" fmla="*/ 1285404 w 1325881"/>
              <a:gd name="connsiteY43" fmla="*/ 786240 h 862358"/>
              <a:gd name="connsiteX44" fmla="*/ 1196016 w 1325881"/>
              <a:gd name="connsiteY44" fmla="*/ 786240 h 862358"/>
              <a:gd name="connsiteX45" fmla="*/ 1196016 w 1325881"/>
              <a:gd name="connsiteY45" fmla="*/ 840222 h 862358"/>
              <a:gd name="connsiteX46" fmla="*/ 1165502 w 1325881"/>
              <a:gd name="connsiteY46" fmla="*/ 862358 h 862358"/>
              <a:gd name="connsiteX47" fmla="*/ 1135090 w 1325881"/>
              <a:gd name="connsiteY47" fmla="*/ 862358 h 862358"/>
              <a:gd name="connsiteX48" fmla="*/ 1104576 w 1325881"/>
              <a:gd name="connsiteY48" fmla="*/ 840222 h 862358"/>
              <a:gd name="connsiteX49" fmla="*/ 1104576 w 1325881"/>
              <a:gd name="connsiteY49" fmla="*/ 786240 h 862358"/>
              <a:gd name="connsiteX50" fmla="*/ 1033564 w 1325881"/>
              <a:gd name="connsiteY50" fmla="*/ 786240 h 862358"/>
              <a:gd name="connsiteX51" fmla="*/ 1033564 w 1325881"/>
              <a:gd name="connsiteY51" fmla="*/ 840222 h 862358"/>
              <a:gd name="connsiteX52" fmla="*/ 1003050 w 1325881"/>
              <a:gd name="connsiteY52" fmla="*/ 862358 h 862358"/>
              <a:gd name="connsiteX53" fmla="*/ 972638 w 1325881"/>
              <a:gd name="connsiteY53" fmla="*/ 862358 h 862358"/>
              <a:gd name="connsiteX54" fmla="*/ 942124 w 1325881"/>
              <a:gd name="connsiteY54" fmla="*/ 840222 h 862358"/>
              <a:gd name="connsiteX55" fmla="*/ 942124 w 1325881"/>
              <a:gd name="connsiteY55" fmla="*/ 786240 h 862358"/>
              <a:gd name="connsiteX56" fmla="*/ 871112 w 1325881"/>
              <a:gd name="connsiteY56" fmla="*/ 786240 h 862358"/>
              <a:gd name="connsiteX57" fmla="*/ 871112 w 1325881"/>
              <a:gd name="connsiteY57" fmla="*/ 840222 h 862358"/>
              <a:gd name="connsiteX58" fmla="*/ 840598 w 1325881"/>
              <a:gd name="connsiteY58" fmla="*/ 862358 h 862358"/>
              <a:gd name="connsiteX59" fmla="*/ 810186 w 1325881"/>
              <a:gd name="connsiteY59" fmla="*/ 862358 h 862358"/>
              <a:gd name="connsiteX60" fmla="*/ 779672 w 1325881"/>
              <a:gd name="connsiteY60" fmla="*/ 840222 h 862358"/>
              <a:gd name="connsiteX61" fmla="*/ 779672 w 1325881"/>
              <a:gd name="connsiteY61" fmla="*/ 786240 h 862358"/>
              <a:gd name="connsiteX62" fmla="*/ 708660 w 1325881"/>
              <a:gd name="connsiteY62" fmla="*/ 786240 h 862358"/>
              <a:gd name="connsiteX63" fmla="*/ 708660 w 1325881"/>
              <a:gd name="connsiteY63" fmla="*/ 840222 h 862358"/>
              <a:gd name="connsiteX64" fmla="*/ 678146 w 1325881"/>
              <a:gd name="connsiteY64" fmla="*/ 862358 h 862358"/>
              <a:gd name="connsiteX65" fmla="*/ 647734 w 1325881"/>
              <a:gd name="connsiteY65" fmla="*/ 862358 h 862358"/>
              <a:gd name="connsiteX66" fmla="*/ 617220 w 1325881"/>
              <a:gd name="connsiteY66" fmla="*/ 840222 h 862358"/>
              <a:gd name="connsiteX67" fmla="*/ 617220 w 1325881"/>
              <a:gd name="connsiteY67" fmla="*/ 786240 h 862358"/>
              <a:gd name="connsiteX68" fmla="*/ 546208 w 1325881"/>
              <a:gd name="connsiteY68" fmla="*/ 786240 h 862358"/>
              <a:gd name="connsiteX69" fmla="*/ 546208 w 1325881"/>
              <a:gd name="connsiteY69" fmla="*/ 840222 h 862358"/>
              <a:gd name="connsiteX70" fmla="*/ 515694 w 1325881"/>
              <a:gd name="connsiteY70" fmla="*/ 862358 h 862358"/>
              <a:gd name="connsiteX71" fmla="*/ 485282 w 1325881"/>
              <a:gd name="connsiteY71" fmla="*/ 862358 h 862358"/>
              <a:gd name="connsiteX72" fmla="*/ 454768 w 1325881"/>
              <a:gd name="connsiteY72" fmla="*/ 840222 h 862358"/>
              <a:gd name="connsiteX73" fmla="*/ 454768 w 1325881"/>
              <a:gd name="connsiteY73" fmla="*/ 786240 h 862358"/>
              <a:gd name="connsiteX74" fmla="*/ 383756 w 1325881"/>
              <a:gd name="connsiteY74" fmla="*/ 786240 h 862358"/>
              <a:gd name="connsiteX75" fmla="*/ 383756 w 1325881"/>
              <a:gd name="connsiteY75" fmla="*/ 840222 h 862358"/>
              <a:gd name="connsiteX76" fmla="*/ 353242 w 1325881"/>
              <a:gd name="connsiteY76" fmla="*/ 862358 h 862358"/>
              <a:gd name="connsiteX77" fmla="*/ 322830 w 1325881"/>
              <a:gd name="connsiteY77" fmla="*/ 862358 h 862358"/>
              <a:gd name="connsiteX78" fmla="*/ 292316 w 1325881"/>
              <a:gd name="connsiteY78" fmla="*/ 840222 h 862358"/>
              <a:gd name="connsiteX79" fmla="*/ 292316 w 1325881"/>
              <a:gd name="connsiteY79" fmla="*/ 786240 h 862358"/>
              <a:gd name="connsiteX80" fmla="*/ 221304 w 1325881"/>
              <a:gd name="connsiteY80" fmla="*/ 786240 h 862358"/>
              <a:gd name="connsiteX81" fmla="*/ 221304 w 1325881"/>
              <a:gd name="connsiteY81" fmla="*/ 840222 h 862358"/>
              <a:gd name="connsiteX82" fmla="*/ 190790 w 1325881"/>
              <a:gd name="connsiteY82" fmla="*/ 862358 h 862358"/>
              <a:gd name="connsiteX83" fmla="*/ 160378 w 1325881"/>
              <a:gd name="connsiteY83" fmla="*/ 862358 h 862358"/>
              <a:gd name="connsiteX84" fmla="*/ 129864 w 1325881"/>
              <a:gd name="connsiteY84" fmla="*/ 840222 h 862358"/>
              <a:gd name="connsiteX85" fmla="*/ 129864 w 1325881"/>
              <a:gd name="connsiteY85" fmla="*/ 786240 h 862358"/>
              <a:gd name="connsiteX86" fmla="*/ 40477 w 1325881"/>
              <a:gd name="connsiteY86" fmla="*/ 786240 h 862358"/>
              <a:gd name="connsiteX87" fmla="*/ 0 w 1325881"/>
              <a:gd name="connsiteY87" fmla="*/ 745763 h 862358"/>
              <a:gd name="connsiteX88" fmla="*/ 0 w 1325881"/>
              <a:gd name="connsiteY88" fmla="*/ 116596 h 862358"/>
              <a:gd name="connsiteX89" fmla="*/ 40477 w 1325881"/>
              <a:gd name="connsiteY89" fmla="*/ 76119 h 862358"/>
              <a:gd name="connsiteX90" fmla="*/ 129864 w 1325881"/>
              <a:gd name="connsiteY90" fmla="*/ 76119 h 862358"/>
              <a:gd name="connsiteX91" fmla="*/ 129864 w 1325881"/>
              <a:gd name="connsiteY91" fmla="*/ 22137 h 862358"/>
              <a:gd name="connsiteX92" fmla="*/ 160378 w 1325881"/>
              <a:gd name="connsiteY92" fmla="*/ 0 h 862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1325881" h="862358">
                <a:moveTo>
                  <a:pt x="160378" y="0"/>
                </a:moveTo>
                <a:lnTo>
                  <a:pt x="190790" y="0"/>
                </a:lnTo>
                <a:cubicBezTo>
                  <a:pt x="207642" y="0"/>
                  <a:pt x="221304" y="9911"/>
                  <a:pt x="221304" y="22137"/>
                </a:cubicBezTo>
                <a:lnTo>
                  <a:pt x="221304" y="76119"/>
                </a:lnTo>
                <a:lnTo>
                  <a:pt x="292316" y="76119"/>
                </a:lnTo>
                <a:lnTo>
                  <a:pt x="292316" y="22137"/>
                </a:lnTo>
                <a:cubicBezTo>
                  <a:pt x="292316" y="9911"/>
                  <a:pt x="305978" y="0"/>
                  <a:pt x="322830" y="0"/>
                </a:cubicBezTo>
                <a:lnTo>
                  <a:pt x="353242" y="0"/>
                </a:lnTo>
                <a:cubicBezTo>
                  <a:pt x="370094" y="0"/>
                  <a:pt x="383756" y="9911"/>
                  <a:pt x="383756" y="22137"/>
                </a:cubicBezTo>
                <a:lnTo>
                  <a:pt x="383756" y="76119"/>
                </a:lnTo>
                <a:lnTo>
                  <a:pt x="454768" y="76119"/>
                </a:lnTo>
                <a:lnTo>
                  <a:pt x="454768" y="22137"/>
                </a:lnTo>
                <a:cubicBezTo>
                  <a:pt x="454768" y="9911"/>
                  <a:pt x="468430" y="0"/>
                  <a:pt x="485282" y="0"/>
                </a:cubicBezTo>
                <a:lnTo>
                  <a:pt x="515694" y="0"/>
                </a:lnTo>
                <a:cubicBezTo>
                  <a:pt x="532546" y="0"/>
                  <a:pt x="546208" y="9911"/>
                  <a:pt x="546208" y="22137"/>
                </a:cubicBezTo>
                <a:lnTo>
                  <a:pt x="546208" y="76119"/>
                </a:lnTo>
                <a:lnTo>
                  <a:pt x="617220" y="76119"/>
                </a:lnTo>
                <a:lnTo>
                  <a:pt x="617220" y="22137"/>
                </a:lnTo>
                <a:cubicBezTo>
                  <a:pt x="617220" y="9911"/>
                  <a:pt x="630882" y="0"/>
                  <a:pt x="647734" y="0"/>
                </a:cubicBezTo>
                <a:lnTo>
                  <a:pt x="678146" y="0"/>
                </a:lnTo>
                <a:cubicBezTo>
                  <a:pt x="694998" y="0"/>
                  <a:pt x="708660" y="9911"/>
                  <a:pt x="708660" y="22137"/>
                </a:cubicBezTo>
                <a:lnTo>
                  <a:pt x="708660" y="76119"/>
                </a:lnTo>
                <a:lnTo>
                  <a:pt x="779672" y="76119"/>
                </a:lnTo>
                <a:lnTo>
                  <a:pt x="779672" y="22137"/>
                </a:lnTo>
                <a:cubicBezTo>
                  <a:pt x="779672" y="9911"/>
                  <a:pt x="793334" y="0"/>
                  <a:pt x="810186" y="0"/>
                </a:cubicBezTo>
                <a:lnTo>
                  <a:pt x="840598" y="0"/>
                </a:lnTo>
                <a:cubicBezTo>
                  <a:pt x="857450" y="0"/>
                  <a:pt x="871112" y="9911"/>
                  <a:pt x="871112" y="22137"/>
                </a:cubicBezTo>
                <a:lnTo>
                  <a:pt x="871112" y="76119"/>
                </a:lnTo>
                <a:lnTo>
                  <a:pt x="942124" y="76119"/>
                </a:lnTo>
                <a:lnTo>
                  <a:pt x="942124" y="22137"/>
                </a:lnTo>
                <a:cubicBezTo>
                  <a:pt x="942124" y="9911"/>
                  <a:pt x="955786" y="0"/>
                  <a:pt x="972638" y="0"/>
                </a:cubicBezTo>
                <a:lnTo>
                  <a:pt x="1003050" y="0"/>
                </a:lnTo>
                <a:cubicBezTo>
                  <a:pt x="1019902" y="0"/>
                  <a:pt x="1033564" y="9911"/>
                  <a:pt x="1033564" y="22137"/>
                </a:cubicBezTo>
                <a:lnTo>
                  <a:pt x="1033564" y="76119"/>
                </a:lnTo>
                <a:lnTo>
                  <a:pt x="1104576" y="76119"/>
                </a:lnTo>
                <a:lnTo>
                  <a:pt x="1104576" y="22137"/>
                </a:lnTo>
                <a:cubicBezTo>
                  <a:pt x="1104576" y="9911"/>
                  <a:pt x="1118238" y="0"/>
                  <a:pt x="1135090" y="0"/>
                </a:cubicBezTo>
                <a:lnTo>
                  <a:pt x="1165502" y="0"/>
                </a:lnTo>
                <a:cubicBezTo>
                  <a:pt x="1182354" y="0"/>
                  <a:pt x="1196016" y="9911"/>
                  <a:pt x="1196016" y="22137"/>
                </a:cubicBezTo>
                <a:lnTo>
                  <a:pt x="1196016" y="76119"/>
                </a:lnTo>
                <a:lnTo>
                  <a:pt x="1285404" y="76119"/>
                </a:lnTo>
                <a:cubicBezTo>
                  <a:pt x="1307759" y="76119"/>
                  <a:pt x="1325881" y="94241"/>
                  <a:pt x="1325881" y="116596"/>
                </a:cubicBezTo>
                <a:lnTo>
                  <a:pt x="1325881" y="745763"/>
                </a:lnTo>
                <a:cubicBezTo>
                  <a:pt x="1325881" y="768118"/>
                  <a:pt x="1307759" y="786240"/>
                  <a:pt x="1285404" y="786240"/>
                </a:cubicBezTo>
                <a:lnTo>
                  <a:pt x="1196016" y="786240"/>
                </a:lnTo>
                <a:lnTo>
                  <a:pt x="1196016" y="840222"/>
                </a:lnTo>
                <a:cubicBezTo>
                  <a:pt x="1196016" y="852447"/>
                  <a:pt x="1182354" y="862358"/>
                  <a:pt x="1165502" y="862358"/>
                </a:cubicBezTo>
                <a:lnTo>
                  <a:pt x="1135090" y="862358"/>
                </a:lnTo>
                <a:cubicBezTo>
                  <a:pt x="1118238" y="862358"/>
                  <a:pt x="1104576" y="852447"/>
                  <a:pt x="1104576" y="840222"/>
                </a:cubicBezTo>
                <a:lnTo>
                  <a:pt x="1104576" y="786240"/>
                </a:lnTo>
                <a:lnTo>
                  <a:pt x="1033564" y="786240"/>
                </a:lnTo>
                <a:lnTo>
                  <a:pt x="1033564" y="840222"/>
                </a:lnTo>
                <a:cubicBezTo>
                  <a:pt x="1033564" y="852447"/>
                  <a:pt x="1019902" y="862358"/>
                  <a:pt x="1003050" y="862358"/>
                </a:cubicBezTo>
                <a:lnTo>
                  <a:pt x="972638" y="862358"/>
                </a:lnTo>
                <a:cubicBezTo>
                  <a:pt x="955786" y="862358"/>
                  <a:pt x="942124" y="852447"/>
                  <a:pt x="942124" y="840222"/>
                </a:cubicBezTo>
                <a:lnTo>
                  <a:pt x="942124" y="786240"/>
                </a:lnTo>
                <a:lnTo>
                  <a:pt x="871112" y="786240"/>
                </a:lnTo>
                <a:lnTo>
                  <a:pt x="871112" y="840222"/>
                </a:lnTo>
                <a:cubicBezTo>
                  <a:pt x="871112" y="852447"/>
                  <a:pt x="857450" y="862358"/>
                  <a:pt x="840598" y="862358"/>
                </a:cubicBezTo>
                <a:lnTo>
                  <a:pt x="810186" y="862358"/>
                </a:lnTo>
                <a:cubicBezTo>
                  <a:pt x="793334" y="862358"/>
                  <a:pt x="779672" y="852447"/>
                  <a:pt x="779672" y="840222"/>
                </a:cubicBezTo>
                <a:lnTo>
                  <a:pt x="779672" y="786240"/>
                </a:lnTo>
                <a:lnTo>
                  <a:pt x="708660" y="786240"/>
                </a:lnTo>
                <a:lnTo>
                  <a:pt x="708660" y="840222"/>
                </a:lnTo>
                <a:cubicBezTo>
                  <a:pt x="708660" y="852447"/>
                  <a:pt x="694998" y="862358"/>
                  <a:pt x="678146" y="862358"/>
                </a:cubicBezTo>
                <a:lnTo>
                  <a:pt x="647734" y="862358"/>
                </a:lnTo>
                <a:cubicBezTo>
                  <a:pt x="630882" y="862358"/>
                  <a:pt x="617220" y="852447"/>
                  <a:pt x="617220" y="840222"/>
                </a:cubicBezTo>
                <a:lnTo>
                  <a:pt x="617220" y="786240"/>
                </a:lnTo>
                <a:lnTo>
                  <a:pt x="546208" y="786240"/>
                </a:lnTo>
                <a:lnTo>
                  <a:pt x="546208" y="840222"/>
                </a:lnTo>
                <a:cubicBezTo>
                  <a:pt x="546208" y="852447"/>
                  <a:pt x="532546" y="862358"/>
                  <a:pt x="515694" y="862358"/>
                </a:cubicBezTo>
                <a:lnTo>
                  <a:pt x="485282" y="862358"/>
                </a:lnTo>
                <a:cubicBezTo>
                  <a:pt x="468430" y="862358"/>
                  <a:pt x="454768" y="852447"/>
                  <a:pt x="454768" y="840222"/>
                </a:cubicBezTo>
                <a:lnTo>
                  <a:pt x="454768" y="786240"/>
                </a:lnTo>
                <a:lnTo>
                  <a:pt x="383756" y="786240"/>
                </a:lnTo>
                <a:lnTo>
                  <a:pt x="383756" y="840222"/>
                </a:lnTo>
                <a:cubicBezTo>
                  <a:pt x="383756" y="852447"/>
                  <a:pt x="370094" y="862358"/>
                  <a:pt x="353242" y="862358"/>
                </a:cubicBezTo>
                <a:lnTo>
                  <a:pt x="322830" y="862358"/>
                </a:lnTo>
                <a:cubicBezTo>
                  <a:pt x="305978" y="862358"/>
                  <a:pt x="292316" y="852447"/>
                  <a:pt x="292316" y="840222"/>
                </a:cubicBezTo>
                <a:lnTo>
                  <a:pt x="292316" y="786240"/>
                </a:lnTo>
                <a:lnTo>
                  <a:pt x="221304" y="786240"/>
                </a:lnTo>
                <a:lnTo>
                  <a:pt x="221304" y="840222"/>
                </a:lnTo>
                <a:cubicBezTo>
                  <a:pt x="221304" y="852447"/>
                  <a:pt x="207642" y="862358"/>
                  <a:pt x="190790" y="862358"/>
                </a:cubicBezTo>
                <a:lnTo>
                  <a:pt x="160378" y="862358"/>
                </a:lnTo>
                <a:cubicBezTo>
                  <a:pt x="143526" y="862358"/>
                  <a:pt x="129864" y="852447"/>
                  <a:pt x="129864" y="840222"/>
                </a:cubicBezTo>
                <a:lnTo>
                  <a:pt x="129864" y="786240"/>
                </a:lnTo>
                <a:lnTo>
                  <a:pt x="40477" y="786240"/>
                </a:lnTo>
                <a:cubicBezTo>
                  <a:pt x="18122" y="786240"/>
                  <a:pt x="0" y="768118"/>
                  <a:pt x="0" y="745763"/>
                </a:cubicBezTo>
                <a:lnTo>
                  <a:pt x="0" y="116596"/>
                </a:lnTo>
                <a:cubicBezTo>
                  <a:pt x="0" y="94241"/>
                  <a:pt x="18122" y="76119"/>
                  <a:pt x="40477" y="76119"/>
                </a:cubicBezTo>
                <a:lnTo>
                  <a:pt x="129864" y="76119"/>
                </a:lnTo>
                <a:lnTo>
                  <a:pt x="129864" y="22137"/>
                </a:lnTo>
                <a:cubicBezTo>
                  <a:pt x="129864" y="9911"/>
                  <a:pt x="143526" y="0"/>
                  <a:pt x="160378" y="0"/>
                </a:cubicBezTo>
                <a:close/>
              </a:path>
            </a:pathLst>
          </a:custGeom>
          <a:solidFill>
            <a:srgbClr val="7F3A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ko-KR" altLang="en-US" sz="1600" dirty="0" err="1">
                <a:latin typeface="나눔고딕OTF" panose="020D0604000000000000" pitchFamily="34" charset="-127"/>
                <a:ea typeface="나눔고딕OTF" panose="020D0604000000000000" pitchFamily="34" charset="-127"/>
              </a:rPr>
              <a:t>패키징공정</a:t>
            </a:r>
            <a:endParaRPr lang="en-US" sz="16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80" name="Freeform: Shape 23">
            <a:extLst>
              <a:ext uri="{FF2B5EF4-FFF2-40B4-BE49-F238E27FC236}">
                <a16:creationId xmlns:a16="http://schemas.microsoft.com/office/drawing/2014/main" id="{9237685D-F9BB-4C82-9F16-609EB7B3EE09}"/>
              </a:ext>
            </a:extLst>
          </p:cNvPr>
          <p:cNvSpPr/>
          <p:nvPr/>
        </p:nvSpPr>
        <p:spPr>
          <a:xfrm>
            <a:off x="4244359" y="4975659"/>
            <a:ext cx="1440000" cy="900000"/>
          </a:xfrm>
          <a:custGeom>
            <a:avLst/>
            <a:gdLst>
              <a:gd name="connsiteX0" fmla="*/ 160378 w 1325881"/>
              <a:gd name="connsiteY0" fmla="*/ 0 h 862358"/>
              <a:gd name="connsiteX1" fmla="*/ 190790 w 1325881"/>
              <a:gd name="connsiteY1" fmla="*/ 0 h 862358"/>
              <a:gd name="connsiteX2" fmla="*/ 221304 w 1325881"/>
              <a:gd name="connsiteY2" fmla="*/ 22137 h 862358"/>
              <a:gd name="connsiteX3" fmla="*/ 221304 w 1325881"/>
              <a:gd name="connsiteY3" fmla="*/ 76119 h 862358"/>
              <a:gd name="connsiteX4" fmla="*/ 292316 w 1325881"/>
              <a:gd name="connsiteY4" fmla="*/ 76119 h 862358"/>
              <a:gd name="connsiteX5" fmla="*/ 292316 w 1325881"/>
              <a:gd name="connsiteY5" fmla="*/ 22137 h 862358"/>
              <a:gd name="connsiteX6" fmla="*/ 322830 w 1325881"/>
              <a:gd name="connsiteY6" fmla="*/ 0 h 862358"/>
              <a:gd name="connsiteX7" fmla="*/ 353242 w 1325881"/>
              <a:gd name="connsiteY7" fmla="*/ 0 h 862358"/>
              <a:gd name="connsiteX8" fmla="*/ 383756 w 1325881"/>
              <a:gd name="connsiteY8" fmla="*/ 22137 h 862358"/>
              <a:gd name="connsiteX9" fmla="*/ 383756 w 1325881"/>
              <a:gd name="connsiteY9" fmla="*/ 76119 h 862358"/>
              <a:gd name="connsiteX10" fmla="*/ 454768 w 1325881"/>
              <a:gd name="connsiteY10" fmla="*/ 76119 h 862358"/>
              <a:gd name="connsiteX11" fmla="*/ 454768 w 1325881"/>
              <a:gd name="connsiteY11" fmla="*/ 22137 h 862358"/>
              <a:gd name="connsiteX12" fmla="*/ 485282 w 1325881"/>
              <a:gd name="connsiteY12" fmla="*/ 0 h 862358"/>
              <a:gd name="connsiteX13" fmla="*/ 515694 w 1325881"/>
              <a:gd name="connsiteY13" fmla="*/ 0 h 862358"/>
              <a:gd name="connsiteX14" fmla="*/ 546208 w 1325881"/>
              <a:gd name="connsiteY14" fmla="*/ 22137 h 862358"/>
              <a:gd name="connsiteX15" fmla="*/ 546208 w 1325881"/>
              <a:gd name="connsiteY15" fmla="*/ 76119 h 862358"/>
              <a:gd name="connsiteX16" fmla="*/ 617220 w 1325881"/>
              <a:gd name="connsiteY16" fmla="*/ 76119 h 862358"/>
              <a:gd name="connsiteX17" fmla="*/ 617220 w 1325881"/>
              <a:gd name="connsiteY17" fmla="*/ 22137 h 862358"/>
              <a:gd name="connsiteX18" fmla="*/ 647734 w 1325881"/>
              <a:gd name="connsiteY18" fmla="*/ 0 h 862358"/>
              <a:gd name="connsiteX19" fmla="*/ 678146 w 1325881"/>
              <a:gd name="connsiteY19" fmla="*/ 0 h 862358"/>
              <a:gd name="connsiteX20" fmla="*/ 708660 w 1325881"/>
              <a:gd name="connsiteY20" fmla="*/ 22137 h 862358"/>
              <a:gd name="connsiteX21" fmla="*/ 708660 w 1325881"/>
              <a:gd name="connsiteY21" fmla="*/ 76119 h 862358"/>
              <a:gd name="connsiteX22" fmla="*/ 779672 w 1325881"/>
              <a:gd name="connsiteY22" fmla="*/ 76119 h 862358"/>
              <a:gd name="connsiteX23" fmla="*/ 779672 w 1325881"/>
              <a:gd name="connsiteY23" fmla="*/ 22137 h 862358"/>
              <a:gd name="connsiteX24" fmla="*/ 810186 w 1325881"/>
              <a:gd name="connsiteY24" fmla="*/ 0 h 862358"/>
              <a:gd name="connsiteX25" fmla="*/ 840598 w 1325881"/>
              <a:gd name="connsiteY25" fmla="*/ 0 h 862358"/>
              <a:gd name="connsiteX26" fmla="*/ 871112 w 1325881"/>
              <a:gd name="connsiteY26" fmla="*/ 22137 h 862358"/>
              <a:gd name="connsiteX27" fmla="*/ 871112 w 1325881"/>
              <a:gd name="connsiteY27" fmla="*/ 76119 h 862358"/>
              <a:gd name="connsiteX28" fmla="*/ 942124 w 1325881"/>
              <a:gd name="connsiteY28" fmla="*/ 76119 h 862358"/>
              <a:gd name="connsiteX29" fmla="*/ 942124 w 1325881"/>
              <a:gd name="connsiteY29" fmla="*/ 22137 h 862358"/>
              <a:gd name="connsiteX30" fmla="*/ 972638 w 1325881"/>
              <a:gd name="connsiteY30" fmla="*/ 0 h 862358"/>
              <a:gd name="connsiteX31" fmla="*/ 1003050 w 1325881"/>
              <a:gd name="connsiteY31" fmla="*/ 0 h 862358"/>
              <a:gd name="connsiteX32" fmla="*/ 1033564 w 1325881"/>
              <a:gd name="connsiteY32" fmla="*/ 22137 h 862358"/>
              <a:gd name="connsiteX33" fmla="*/ 1033564 w 1325881"/>
              <a:gd name="connsiteY33" fmla="*/ 76119 h 862358"/>
              <a:gd name="connsiteX34" fmla="*/ 1104576 w 1325881"/>
              <a:gd name="connsiteY34" fmla="*/ 76119 h 862358"/>
              <a:gd name="connsiteX35" fmla="*/ 1104576 w 1325881"/>
              <a:gd name="connsiteY35" fmla="*/ 22137 h 862358"/>
              <a:gd name="connsiteX36" fmla="*/ 1135090 w 1325881"/>
              <a:gd name="connsiteY36" fmla="*/ 0 h 862358"/>
              <a:gd name="connsiteX37" fmla="*/ 1165502 w 1325881"/>
              <a:gd name="connsiteY37" fmla="*/ 0 h 862358"/>
              <a:gd name="connsiteX38" fmla="*/ 1196016 w 1325881"/>
              <a:gd name="connsiteY38" fmla="*/ 22137 h 862358"/>
              <a:gd name="connsiteX39" fmla="*/ 1196016 w 1325881"/>
              <a:gd name="connsiteY39" fmla="*/ 76119 h 862358"/>
              <a:gd name="connsiteX40" fmla="*/ 1285404 w 1325881"/>
              <a:gd name="connsiteY40" fmla="*/ 76119 h 862358"/>
              <a:gd name="connsiteX41" fmla="*/ 1325881 w 1325881"/>
              <a:gd name="connsiteY41" fmla="*/ 116596 h 862358"/>
              <a:gd name="connsiteX42" fmla="*/ 1325881 w 1325881"/>
              <a:gd name="connsiteY42" fmla="*/ 745763 h 862358"/>
              <a:gd name="connsiteX43" fmla="*/ 1285404 w 1325881"/>
              <a:gd name="connsiteY43" fmla="*/ 786240 h 862358"/>
              <a:gd name="connsiteX44" fmla="*/ 1196016 w 1325881"/>
              <a:gd name="connsiteY44" fmla="*/ 786240 h 862358"/>
              <a:gd name="connsiteX45" fmla="*/ 1196016 w 1325881"/>
              <a:gd name="connsiteY45" fmla="*/ 840222 h 862358"/>
              <a:gd name="connsiteX46" fmla="*/ 1165502 w 1325881"/>
              <a:gd name="connsiteY46" fmla="*/ 862358 h 862358"/>
              <a:gd name="connsiteX47" fmla="*/ 1135090 w 1325881"/>
              <a:gd name="connsiteY47" fmla="*/ 862358 h 862358"/>
              <a:gd name="connsiteX48" fmla="*/ 1104576 w 1325881"/>
              <a:gd name="connsiteY48" fmla="*/ 840222 h 862358"/>
              <a:gd name="connsiteX49" fmla="*/ 1104576 w 1325881"/>
              <a:gd name="connsiteY49" fmla="*/ 786240 h 862358"/>
              <a:gd name="connsiteX50" fmla="*/ 1033564 w 1325881"/>
              <a:gd name="connsiteY50" fmla="*/ 786240 h 862358"/>
              <a:gd name="connsiteX51" fmla="*/ 1033564 w 1325881"/>
              <a:gd name="connsiteY51" fmla="*/ 840222 h 862358"/>
              <a:gd name="connsiteX52" fmla="*/ 1003050 w 1325881"/>
              <a:gd name="connsiteY52" fmla="*/ 862358 h 862358"/>
              <a:gd name="connsiteX53" fmla="*/ 972638 w 1325881"/>
              <a:gd name="connsiteY53" fmla="*/ 862358 h 862358"/>
              <a:gd name="connsiteX54" fmla="*/ 942124 w 1325881"/>
              <a:gd name="connsiteY54" fmla="*/ 840222 h 862358"/>
              <a:gd name="connsiteX55" fmla="*/ 942124 w 1325881"/>
              <a:gd name="connsiteY55" fmla="*/ 786240 h 862358"/>
              <a:gd name="connsiteX56" fmla="*/ 871112 w 1325881"/>
              <a:gd name="connsiteY56" fmla="*/ 786240 h 862358"/>
              <a:gd name="connsiteX57" fmla="*/ 871112 w 1325881"/>
              <a:gd name="connsiteY57" fmla="*/ 840222 h 862358"/>
              <a:gd name="connsiteX58" fmla="*/ 840598 w 1325881"/>
              <a:gd name="connsiteY58" fmla="*/ 862358 h 862358"/>
              <a:gd name="connsiteX59" fmla="*/ 810186 w 1325881"/>
              <a:gd name="connsiteY59" fmla="*/ 862358 h 862358"/>
              <a:gd name="connsiteX60" fmla="*/ 779672 w 1325881"/>
              <a:gd name="connsiteY60" fmla="*/ 840222 h 862358"/>
              <a:gd name="connsiteX61" fmla="*/ 779672 w 1325881"/>
              <a:gd name="connsiteY61" fmla="*/ 786240 h 862358"/>
              <a:gd name="connsiteX62" fmla="*/ 708660 w 1325881"/>
              <a:gd name="connsiteY62" fmla="*/ 786240 h 862358"/>
              <a:gd name="connsiteX63" fmla="*/ 708660 w 1325881"/>
              <a:gd name="connsiteY63" fmla="*/ 840222 h 862358"/>
              <a:gd name="connsiteX64" fmla="*/ 678146 w 1325881"/>
              <a:gd name="connsiteY64" fmla="*/ 862358 h 862358"/>
              <a:gd name="connsiteX65" fmla="*/ 647734 w 1325881"/>
              <a:gd name="connsiteY65" fmla="*/ 862358 h 862358"/>
              <a:gd name="connsiteX66" fmla="*/ 617220 w 1325881"/>
              <a:gd name="connsiteY66" fmla="*/ 840222 h 862358"/>
              <a:gd name="connsiteX67" fmla="*/ 617220 w 1325881"/>
              <a:gd name="connsiteY67" fmla="*/ 786240 h 862358"/>
              <a:gd name="connsiteX68" fmla="*/ 546208 w 1325881"/>
              <a:gd name="connsiteY68" fmla="*/ 786240 h 862358"/>
              <a:gd name="connsiteX69" fmla="*/ 546208 w 1325881"/>
              <a:gd name="connsiteY69" fmla="*/ 840222 h 862358"/>
              <a:gd name="connsiteX70" fmla="*/ 515694 w 1325881"/>
              <a:gd name="connsiteY70" fmla="*/ 862358 h 862358"/>
              <a:gd name="connsiteX71" fmla="*/ 485282 w 1325881"/>
              <a:gd name="connsiteY71" fmla="*/ 862358 h 862358"/>
              <a:gd name="connsiteX72" fmla="*/ 454768 w 1325881"/>
              <a:gd name="connsiteY72" fmla="*/ 840222 h 862358"/>
              <a:gd name="connsiteX73" fmla="*/ 454768 w 1325881"/>
              <a:gd name="connsiteY73" fmla="*/ 786240 h 862358"/>
              <a:gd name="connsiteX74" fmla="*/ 383756 w 1325881"/>
              <a:gd name="connsiteY74" fmla="*/ 786240 h 862358"/>
              <a:gd name="connsiteX75" fmla="*/ 383756 w 1325881"/>
              <a:gd name="connsiteY75" fmla="*/ 840222 h 862358"/>
              <a:gd name="connsiteX76" fmla="*/ 353242 w 1325881"/>
              <a:gd name="connsiteY76" fmla="*/ 862358 h 862358"/>
              <a:gd name="connsiteX77" fmla="*/ 322830 w 1325881"/>
              <a:gd name="connsiteY77" fmla="*/ 862358 h 862358"/>
              <a:gd name="connsiteX78" fmla="*/ 292316 w 1325881"/>
              <a:gd name="connsiteY78" fmla="*/ 840222 h 862358"/>
              <a:gd name="connsiteX79" fmla="*/ 292316 w 1325881"/>
              <a:gd name="connsiteY79" fmla="*/ 786240 h 862358"/>
              <a:gd name="connsiteX80" fmla="*/ 221304 w 1325881"/>
              <a:gd name="connsiteY80" fmla="*/ 786240 h 862358"/>
              <a:gd name="connsiteX81" fmla="*/ 221304 w 1325881"/>
              <a:gd name="connsiteY81" fmla="*/ 840222 h 862358"/>
              <a:gd name="connsiteX82" fmla="*/ 190790 w 1325881"/>
              <a:gd name="connsiteY82" fmla="*/ 862358 h 862358"/>
              <a:gd name="connsiteX83" fmla="*/ 160378 w 1325881"/>
              <a:gd name="connsiteY83" fmla="*/ 862358 h 862358"/>
              <a:gd name="connsiteX84" fmla="*/ 129864 w 1325881"/>
              <a:gd name="connsiteY84" fmla="*/ 840222 h 862358"/>
              <a:gd name="connsiteX85" fmla="*/ 129864 w 1325881"/>
              <a:gd name="connsiteY85" fmla="*/ 786240 h 862358"/>
              <a:gd name="connsiteX86" fmla="*/ 40477 w 1325881"/>
              <a:gd name="connsiteY86" fmla="*/ 786240 h 862358"/>
              <a:gd name="connsiteX87" fmla="*/ 0 w 1325881"/>
              <a:gd name="connsiteY87" fmla="*/ 745763 h 862358"/>
              <a:gd name="connsiteX88" fmla="*/ 0 w 1325881"/>
              <a:gd name="connsiteY88" fmla="*/ 116596 h 862358"/>
              <a:gd name="connsiteX89" fmla="*/ 40477 w 1325881"/>
              <a:gd name="connsiteY89" fmla="*/ 76119 h 862358"/>
              <a:gd name="connsiteX90" fmla="*/ 129864 w 1325881"/>
              <a:gd name="connsiteY90" fmla="*/ 76119 h 862358"/>
              <a:gd name="connsiteX91" fmla="*/ 129864 w 1325881"/>
              <a:gd name="connsiteY91" fmla="*/ 22137 h 862358"/>
              <a:gd name="connsiteX92" fmla="*/ 160378 w 1325881"/>
              <a:gd name="connsiteY92" fmla="*/ 0 h 862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1325881" h="862358">
                <a:moveTo>
                  <a:pt x="160378" y="0"/>
                </a:moveTo>
                <a:lnTo>
                  <a:pt x="190790" y="0"/>
                </a:lnTo>
                <a:cubicBezTo>
                  <a:pt x="207642" y="0"/>
                  <a:pt x="221304" y="9911"/>
                  <a:pt x="221304" y="22137"/>
                </a:cubicBezTo>
                <a:lnTo>
                  <a:pt x="221304" y="76119"/>
                </a:lnTo>
                <a:lnTo>
                  <a:pt x="292316" y="76119"/>
                </a:lnTo>
                <a:lnTo>
                  <a:pt x="292316" y="22137"/>
                </a:lnTo>
                <a:cubicBezTo>
                  <a:pt x="292316" y="9911"/>
                  <a:pt x="305978" y="0"/>
                  <a:pt x="322830" y="0"/>
                </a:cubicBezTo>
                <a:lnTo>
                  <a:pt x="353242" y="0"/>
                </a:lnTo>
                <a:cubicBezTo>
                  <a:pt x="370094" y="0"/>
                  <a:pt x="383756" y="9911"/>
                  <a:pt x="383756" y="22137"/>
                </a:cubicBezTo>
                <a:lnTo>
                  <a:pt x="383756" y="76119"/>
                </a:lnTo>
                <a:lnTo>
                  <a:pt x="454768" y="76119"/>
                </a:lnTo>
                <a:lnTo>
                  <a:pt x="454768" y="22137"/>
                </a:lnTo>
                <a:cubicBezTo>
                  <a:pt x="454768" y="9911"/>
                  <a:pt x="468430" y="0"/>
                  <a:pt x="485282" y="0"/>
                </a:cubicBezTo>
                <a:lnTo>
                  <a:pt x="515694" y="0"/>
                </a:lnTo>
                <a:cubicBezTo>
                  <a:pt x="532546" y="0"/>
                  <a:pt x="546208" y="9911"/>
                  <a:pt x="546208" y="22137"/>
                </a:cubicBezTo>
                <a:lnTo>
                  <a:pt x="546208" y="76119"/>
                </a:lnTo>
                <a:lnTo>
                  <a:pt x="617220" y="76119"/>
                </a:lnTo>
                <a:lnTo>
                  <a:pt x="617220" y="22137"/>
                </a:lnTo>
                <a:cubicBezTo>
                  <a:pt x="617220" y="9911"/>
                  <a:pt x="630882" y="0"/>
                  <a:pt x="647734" y="0"/>
                </a:cubicBezTo>
                <a:lnTo>
                  <a:pt x="678146" y="0"/>
                </a:lnTo>
                <a:cubicBezTo>
                  <a:pt x="694998" y="0"/>
                  <a:pt x="708660" y="9911"/>
                  <a:pt x="708660" y="22137"/>
                </a:cubicBezTo>
                <a:lnTo>
                  <a:pt x="708660" y="76119"/>
                </a:lnTo>
                <a:lnTo>
                  <a:pt x="779672" y="76119"/>
                </a:lnTo>
                <a:lnTo>
                  <a:pt x="779672" y="22137"/>
                </a:lnTo>
                <a:cubicBezTo>
                  <a:pt x="779672" y="9911"/>
                  <a:pt x="793334" y="0"/>
                  <a:pt x="810186" y="0"/>
                </a:cubicBezTo>
                <a:lnTo>
                  <a:pt x="840598" y="0"/>
                </a:lnTo>
                <a:cubicBezTo>
                  <a:pt x="857450" y="0"/>
                  <a:pt x="871112" y="9911"/>
                  <a:pt x="871112" y="22137"/>
                </a:cubicBezTo>
                <a:lnTo>
                  <a:pt x="871112" y="76119"/>
                </a:lnTo>
                <a:lnTo>
                  <a:pt x="942124" y="76119"/>
                </a:lnTo>
                <a:lnTo>
                  <a:pt x="942124" y="22137"/>
                </a:lnTo>
                <a:cubicBezTo>
                  <a:pt x="942124" y="9911"/>
                  <a:pt x="955786" y="0"/>
                  <a:pt x="972638" y="0"/>
                </a:cubicBezTo>
                <a:lnTo>
                  <a:pt x="1003050" y="0"/>
                </a:lnTo>
                <a:cubicBezTo>
                  <a:pt x="1019902" y="0"/>
                  <a:pt x="1033564" y="9911"/>
                  <a:pt x="1033564" y="22137"/>
                </a:cubicBezTo>
                <a:lnTo>
                  <a:pt x="1033564" y="76119"/>
                </a:lnTo>
                <a:lnTo>
                  <a:pt x="1104576" y="76119"/>
                </a:lnTo>
                <a:lnTo>
                  <a:pt x="1104576" y="22137"/>
                </a:lnTo>
                <a:cubicBezTo>
                  <a:pt x="1104576" y="9911"/>
                  <a:pt x="1118238" y="0"/>
                  <a:pt x="1135090" y="0"/>
                </a:cubicBezTo>
                <a:lnTo>
                  <a:pt x="1165502" y="0"/>
                </a:lnTo>
                <a:cubicBezTo>
                  <a:pt x="1182354" y="0"/>
                  <a:pt x="1196016" y="9911"/>
                  <a:pt x="1196016" y="22137"/>
                </a:cubicBezTo>
                <a:lnTo>
                  <a:pt x="1196016" y="76119"/>
                </a:lnTo>
                <a:lnTo>
                  <a:pt x="1285404" y="76119"/>
                </a:lnTo>
                <a:cubicBezTo>
                  <a:pt x="1307759" y="76119"/>
                  <a:pt x="1325881" y="94241"/>
                  <a:pt x="1325881" y="116596"/>
                </a:cubicBezTo>
                <a:lnTo>
                  <a:pt x="1325881" y="745763"/>
                </a:lnTo>
                <a:cubicBezTo>
                  <a:pt x="1325881" y="768118"/>
                  <a:pt x="1307759" y="786240"/>
                  <a:pt x="1285404" y="786240"/>
                </a:cubicBezTo>
                <a:lnTo>
                  <a:pt x="1196016" y="786240"/>
                </a:lnTo>
                <a:lnTo>
                  <a:pt x="1196016" y="840222"/>
                </a:lnTo>
                <a:cubicBezTo>
                  <a:pt x="1196016" y="852447"/>
                  <a:pt x="1182354" y="862358"/>
                  <a:pt x="1165502" y="862358"/>
                </a:cubicBezTo>
                <a:lnTo>
                  <a:pt x="1135090" y="862358"/>
                </a:lnTo>
                <a:cubicBezTo>
                  <a:pt x="1118238" y="862358"/>
                  <a:pt x="1104576" y="852447"/>
                  <a:pt x="1104576" y="840222"/>
                </a:cubicBezTo>
                <a:lnTo>
                  <a:pt x="1104576" y="786240"/>
                </a:lnTo>
                <a:lnTo>
                  <a:pt x="1033564" y="786240"/>
                </a:lnTo>
                <a:lnTo>
                  <a:pt x="1033564" y="840222"/>
                </a:lnTo>
                <a:cubicBezTo>
                  <a:pt x="1033564" y="852447"/>
                  <a:pt x="1019902" y="862358"/>
                  <a:pt x="1003050" y="862358"/>
                </a:cubicBezTo>
                <a:lnTo>
                  <a:pt x="972638" y="862358"/>
                </a:lnTo>
                <a:cubicBezTo>
                  <a:pt x="955786" y="862358"/>
                  <a:pt x="942124" y="852447"/>
                  <a:pt x="942124" y="840222"/>
                </a:cubicBezTo>
                <a:lnTo>
                  <a:pt x="942124" y="786240"/>
                </a:lnTo>
                <a:lnTo>
                  <a:pt x="871112" y="786240"/>
                </a:lnTo>
                <a:lnTo>
                  <a:pt x="871112" y="840222"/>
                </a:lnTo>
                <a:cubicBezTo>
                  <a:pt x="871112" y="852447"/>
                  <a:pt x="857450" y="862358"/>
                  <a:pt x="840598" y="862358"/>
                </a:cubicBezTo>
                <a:lnTo>
                  <a:pt x="810186" y="862358"/>
                </a:lnTo>
                <a:cubicBezTo>
                  <a:pt x="793334" y="862358"/>
                  <a:pt x="779672" y="852447"/>
                  <a:pt x="779672" y="840222"/>
                </a:cubicBezTo>
                <a:lnTo>
                  <a:pt x="779672" y="786240"/>
                </a:lnTo>
                <a:lnTo>
                  <a:pt x="708660" y="786240"/>
                </a:lnTo>
                <a:lnTo>
                  <a:pt x="708660" y="840222"/>
                </a:lnTo>
                <a:cubicBezTo>
                  <a:pt x="708660" y="852447"/>
                  <a:pt x="694998" y="862358"/>
                  <a:pt x="678146" y="862358"/>
                </a:cubicBezTo>
                <a:lnTo>
                  <a:pt x="647734" y="862358"/>
                </a:lnTo>
                <a:cubicBezTo>
                  <a:pt x="630882" y="862358"/>
                  <a:pt x="617220" y="852447"/>
                  <a:pt x="617220" y="840222"/>
                </a:cubicBezTo>
                <a:lnTo>
                  <a:pt x="617220" y="786240"/>
                </a:lnTo>
                <a:lnTo>
                  <a:pt x="546208" y="786240"/>
                </a:lnTo>
                <a:lnTo>
                  <a:pt x="546208" y="840222"/>
                </a:lnTo>
                <a:cubicBezTo>
                  <a:pt x="546208" y="852447"/>
                  <a:pt x="532546" y="862358"/>
                  <a:pt x="515694" y="862358"/>
                </a:cubicBezTo>
                <a:lnTo>
                  <a:pt x="485282" y="862358"/>
                </a:lnTo>
                <a:cubicBezTo>
                  <a:pt x="468430" y="862358"/>
                  <a:pt x="454768" y="852447"/>
                  <a:pt x="454768" y="840222"/>
                </a:cubicBezTo>
                <a:lnTo>
                  <a:pt x="454768" y="786240"/>
                </a:lnTo>
                <a:lnTo>
                  <a:pt x="383756" y="786240"/>
                </a:lnTo>
                <a:lnTo>
                  <a:pt x="383756" y="840222"/>
                </a:lnTo>
                <a:cubicBezTo>
                  <a:pt x="383756" y="852447"/>
                  <a:pt x="370094" y="862358"/>
                  <a:pt x="353242" y="862358"/>
                </a:cubicBezTo>
                <a:lnTo>
                  <a:pt x="322830" y="862358"/>
                </a:lnTo>
                <a:cubicBezTo>
                  <a:pt x="305978" y="862358"/>
                  <a:pt x="292316" y="852447"/>
                  <a:pt x="292316" y="840222"/>
                </a:cubicBezTo>
                <a:lnTo>
                  <a:pt x="292316" y="786240"/>
                </a:lnTo>
                <a:lnTo>
                  <a:pt x="221304" y="786240"/>
                </a:lnTo>
                <a:lnTo>
                  <a:pt x="221304" y="840222"/>
                </a:lnTo>
                <a:cubicBezTo>
                  <a:pt x="221304" y="852447"/>
                  <a:pt x="207642" y="862358"/>
                  <a:pt x="190790" y="862358"/>
                </a:cubicBezTo>
                <a:lnTo>
                  <a:pt x="160378" y="862358"/>
                </a:lnTo>
                <a:cubicBezTo>
                  <a:pt x="143526" y="862358"/>
                  <a:pt x="129864" y="852447"/>
                  <a:pt x="129864" y="840222"/>
                </a:cubicBezTo>
                <a:lnTo>
                  <a:pt x="129864" y="786240"/>
                </a:lnTo>
                <a:lnTo>
                  <a:pt x="40477" y="786240"/>
                </a:lnTo>
                <a:cubicBezTo>
                  <a:pt x="18122" y="786240"/>
                  <a:pt x="0" y="768118"/>
                  <a:pt x="0" y="745763"/>
                </a:cubicBezTo>
                <a:lnTo>
                  <a:pt x="0" y="116596"/>
                </a:lnTo>
                <a:cubicBezTo>
                  <a:pt x="0" y="94241"/>
                  <a:pt x="18122" y="76119"/>
                  <a:pt x="40477" y="76119"/>
                </a:cubicBezTo>
                <a:lnTo>
                  <a:pt x="129864" y="76119"/>
                </a:lnTo>
                <a:lnTo>
                  <a:pt x="129864" y="22137"/>
                </a:lnTo>
                <a:cubicBezTo>
                  <a:pt x="129864" y="9911"/>
                  <a:pt x="143526" y="0"/>
                  <a:pt x="160378" y="0"/>
                </a:cubicBezTo>
                <a:close/>
              </a:path>
            </a:pathLst>
          </a:custGeom>
          <a:solidFill>
            <a:srgbClr val="A94D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EDS</a:t>
            </a:r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공정</a:t>
            </a:r>
            <a:endParaRPr lang="en-US" sz="16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81" name="Freeform: Shape 24">
            <a:extLst>
              <a:ext uri="{FF2B5EF4-FFF2-40B4-BE49-F238E27FC236}">
                <a16:creationId xmlns:a16="http://schemas.microsoft.com/office/drawing/2014/main" id="{C7BEBFE1-1376-4670-8F72-5AEEB9A04734}"/>
              </a:ext>
            </a:extLst>
          </p:cNvPr>
          <p:cNvSpPr/>
          <p:nvPr/>
        </p:nvSpPr>
        <p:spPr>
          <a:xfrm>
            <a:off x="7298834" y="4975659"/>
            <a:ext cx="1440000" cy="900000"/>
          </a:xfrm>
          <a:custGeom>
            <a:avLst/>
            <a:gdLst>
              <a:gd name="connsiteX0" fmla="*/ 160378 w 1325881"/>
              <a:gd name="connsiteY0" fmla="*/ 0 h 862358"/>
              <a:gd name="connsiteX1" fmla="*/ 190790 w 1325881"/>
              <a:gd name="connsiteY1" fmla="*/ 0 h 862358"/>
              <a:gd name="connsiteX2" fmla="*/ 221304 w 1325881"/>
              <a:gd name="connsiteY2" fmla="*/ 22137 h 862358"/>
              <a:gd name="connsiteX3" fmla="*/ 221304 w 1325881"/>
              <a:gd name="connsiteY3" fmla="*/ 76119 h 862358"/>
              <a:gd name="connsiteX4" fmla="*/ 292316 w 1325881"/>
              <a:gd name="connsiteY4" fmla="*/ 76119 h 862358"/>
              <a:gd name="connsiteX5" fmla="*/ 292316 w 1325881"/>
              <a:gd name="connsiteY5" fmla="*/ 22137 h 862358"/>
              <a:gd name="connsiteX6" fmla="*/ 322830 w 1325881"/>
              <a:gd name="connsiteY6" fmla="*/ 0 h 862358"/>
              <a:gd name="connsiteX7" fmla="*/ 353242 w 1325881"/>
              <a:gd name="connsiteY7" fmla="*/ 0 h 862358"/>
              <a:gd name="connsiteX8" fmla="*/ 383756 w 1325881"/>
              <a:gd name="connsiteY8" fmla="*/ 22137 h 862358"/>
              <a:gd name="connsiteX9" fmla="*/ 383756 w 1325881"/>
              <a:gd name="connsiteY9" fmla="*/ 76119 h 862358"/>
              <a:gd name="connsiteX10" fmla="*/ 454768 w 1325881"/>
              <a:gd name="connsiteY10" fmla="*/ 76119 h 862358"/>
              <a:gd name="connsiteX11" fmla="*/ 454768 w 1325881"/>
              <a:gd name="connsiteY11" fmla="*/ 22137 h 862358"/>
              <a:gd name="connsiteX12" fmla="*/ 485282 w 1325881"/>
              <a:gd name="connsiteY12" fmla="*/ 0 h 862358"/>
              <a:gd name="connsiteX13" fmla="*/ 515694 w 1325881"/>
              <a:gd name="connsiteY13" fmla="*/ 0 h 862358"/>
              <a:gd name="connsiteX14" fmla="*/ 546208 w 1325881"/>
              <a:gd name="connsiteY14" fmla="*/ 22137 h 862358"/>
              <a:gd name="connsiteX15" fmla="*/ 546208 w 1325881"/>
              <a:gd name="connsiteY15" fmla="*/ 76119 h 862358"/>
              <a:gd name="connsiteX16" fmla="*/ 617220 w 1325881"/>
              <a:gd name="connsiteY16" fmla="*/ 76119 h 862358"/>
              <a:gd name="connsiteX17" fmla="*/ 617220 w 1325881"/>
              <a:gd name="connsiteY17" fmla="*/ 22137 h 862358"/>
              <a:gd name="connsiteX18" fmla="*/ 647734 w 1325881"/>
              <a:gd name="connsiteY18" fmla="*/ 0 h 862358"/>
              <a:gd name="connsiteX19" fmla="*/ 678146 w 1325881"/>
              <a:gd name="connsiteY19" fmla="*/ 0 h 862358"/>
              <a:gd name="connsiteX20" fmla="*/ 708660 w 1325881"/>
              <a:gd name="connsiteY20" fmla="*/ 22137 h 862358"/>
              <a:gd name="connsiteX21" fmla="*/ 708660 w 1325881"/>
              <a:gd name="connsiteY21" fmla="*/ 76119 h 862358"/>
              <a:gd name="connsiteX22" fmla="*/ 779672 w 1325881"/>
              <a:gd name="connsiteY22" fmla="*/ 76119 h 862358"/>
              <a:gd name="connsiteX23" fmla="*/ 779672 w 1325881"/>
              <a:gd name="connsiteY23" fmla="*/ 22137 h 862358"/>
              <a:gd name="connsiteX24" fmla="*/ 810186 w 1325881"/>
              <a:gd name="connsiteY24" fmla="*/ 0 h 862358"/>
              <a:gd name="connsiteX25" fmla="*/ 840598 w 1325881"/>
              <a:gd name="connsiteY25" fmla="*/ 0 h 862358"/>
              <a:gd name="connsiteX26" fmla="*/ 871112 w 1325881"/>
              <a:gd name="connsiteY26" fmla="*/ 22137 h 862358"/>
              <a:gd name="connsiteX27" fmla="*/ 871112 w 1325881"/>
              <a:gd name="connsiteY27" fmla="*/ 76119 h 862358"/>
              <a:gd name="connsiteX28" fmla="*/ 942124 w 1325881"/>
              <a:gd name="connsiteY28" fmla="*/ 76119 h 862358"/>
              <a:gd name="connsiteX29" fmla="*/ 942124 w 1325881"/>
              <a:gd name="connsiteY29" fmla="*/ 22137 h 862358"/>
              <a:gd name="connsiteX30" fmla="*/ 972638 w 1325881"/>
              <a:gd name="connsiteY30" fmla="*/ 0 h 862358"/>
              <a:gd name="connsiteX31" fmla="*/ 1003050 w 1325881"/>
              <a:gd name="connsiteY31" fmla="*/ 0 h 862358"/>
              <a:gd name="connsiteX32" fmla="*/ 1033564 w 1325881"/>
              <a:gd name="connsiteY32" fmla="*/ 22137 h 862358"/>
              <a:gd name="connsiteX33" fmla="*/ 1033564 w 1325881"/>
              <a:gd name="connsiteY33" fmla="*/ 76119 h 862358"/>
              <a:gd name="connsiteX34" fmla="*/ 1104576 w 1325881"/>
              <a:gd name="connsiteY34" fmla="*/ 76119 h 862358"/>
              <a:gd name="connsiteX35" fmla="*/ 1104576 w 1325881"/>
              <a:gd name="connsiteY35" fmla="*/ 22137 h 862358"/>
              <a:gd name="connsiteX36" fmla="*/ 1135090 w 1325881"/>
              <a:gd name="connsiteY36" fmla="*/ 0 h 862358"/>
              <a:gd name="connsiteX37" fmla="*/ 1165502 w 1325881"/>
              <a:gd name="connsiteY37" fmla="*/ 0 h 862358"/>
              <a:gd name="connsiteX38" fmla="*/ 1196016 w 1325881"/>
              <a:gd name="connsiteY38" fmla="*/ 22137 h 862358"/>
              <a:gd name="connsiteX39" fmla="*/ 1196016 w 1325881"/>
              <a:gd name="connsiteY39" fmla="*/ 76119 h 862358"/>
              <a:gd name="connsiteX40" fmla="*/ 1285404 w 1325881"/>
              <a:gd name="connsiteY40" fmla="*/ 76119 h 862358"/>
              <a:gd name="connsiteX41" fmla="*/ 1325881 w 1325881"/>
              <a:gd name="connsiteY41" fmla="*/ 116596 h 862358"/>
              <a:gd name="connsiteX42" fmla="*/ 1325881 w 1325881"/>
              <a:gd name="connsiteY42" fmla="*/ 745763 h 862358"/>
              <a:gd name="connsiteX43" fmla="*/ 1285404 w 1325881"/>
              <a:gd name="connsiteY43" fmla="*/ 786240 h 862358"/>
              <a:gd name="connsiteX44" fmla="*/ 1196016 w 1325881"/>
              <a:gd name="connsiteY44" fmla="*/ 786240 h 862358"/>
              <a:gd name="connsiteX45" fmla="*/ 1196016 w 1325881"/>
              <a:gd name="connsiteY45" fmla="*/ 840222 h 862358"/>
              <a:gd name="connsiteX46" fmla="*/ 1165502 w 1325881"/>
              <a:gd name="connsiteY46" fmla="*/ 862358 h 862358"/>
              <a:gd name="connsiteX47" fmla="*/ 1135090 w 1325881"/>
              <a:gd name="connsiteY47" fmla="*/ 862358 h 862358"/>
              <a:gd name="connsiteX48" fmla="*/ 1104576 w 1325881"/>
              <a:gd name="connsiteY48" fmla="*/ 840222 h 862358"/>
              <a:gd name="connsiteX49" fmla="*/ 1104576 w 1325881"/>
              <a:gd name="connsiteY49" fmla="*/ 786240 h 862358"/>
              <a:gd name="connsiteX50" fmla="*/ 1033564 w 1325881"/>
              <a:gd name="connsiteY50" fmla="*/ 786240 h 862358"/>
              <a:gd name="connsiteX51" fmla="*/ 1033564 w 1325881"/>
              <a:gd name="connsiteY51" fmla="*/ 840222 h 862358"/>
              <a:gd name="connsiteX52" fmla="*/ 1003050 w 1325881"/>
              <a:gd name="connsiteY52" fmla="*/ 862358 h 862358"/>
              <a:gd name="connsiteX53" fmla="*/ 972638 w 1325881"/>
              <a:gd name="connsiteY53" fmla="*/ 862358 h 862358"/>
              <a:gd name="connsiteX54" fmla="*/ 942124 w 1325881"/>
              <a:gd name="connsiteY54" fmla="*/ 840222 h 862358"/>
              <a:gd name="connsiteX55" fmla="*/ 942124 w 1325881"/>
              <a:gd name="connsiteY55" fmla="*/ 786240 h 862358"/>
              <a:gd name="connsiteX56" fmla="*/ 871112 w 1325881"/>
              <a:gd name="connsiteY56" fmla="*/ 786240 h 862358"/>
              <a:gd name="connsiteX57" fmla="*/ 871112 w 1325881"/>
              <a:gd name="connsiteY57" fmla="*/ 840222 h 862358"/>
              <a:gd name="connsiteX58" fmla="*/ 840598 w 1325881"/>
              <a:gd name="connsiteY58" fmla="*/ 862358 h 862358"/>
              <a:gd name="connsiteX59" fmla="*/ 810186 w 1325881"/>
              <a:gd name="connsiteY59" fmla="*/ 862358 h 862358"/>
              <a:gd name="connsiteX60" fmla="*/ 779672 w 1325881"/>
              <a:gd name="connsiteY60" fmla="*/ 840222 h 862358"/>
              <a:gd name="connsiteX61" fmla="*/ 779672 w 1325881"/>
              <a:gd name="connsiteY61" fmla="*/ 786240 h 862358"/>
              <a:gd name="connsiteX62" fmla="*/ 708660 w 1325881"/>
              <a:gd name="connsiteY62" fmla="*/ 786240 h 862358"/>
              <a:gd name="connsiteX63" fmla="*/ 708660 w 1325881"/>
              <a:gd name="connsiteY63" fmla="*/ 840222 h 862358"/>
              <a:gd name="connsiteX64" fmla="*/ 678146 w 1325881"/>
              <a:gd name="connsiteY64" fmla="*/ 862358 h 862358"/>
              <a:gd name="connsiteX65" fmla="*/ 647734 w 1325881"/>
              <a:gd name="connsiteY65" fmla="*/ 862358 h 862358"/>
              <a:gd name="connsiteX66" fmla="*/ 617220 w 1325881"/>
              <a:gd name="connsiteY66" fmla="*/ 840222 h 862358"/>
              <a:gd name="connsiteX67" fmla="*/ 617220 w 1325881"/>
              <a:gd name="connsiteY67" fmla="*/ 786240 h 862358"/>
              <a:gd name="connsiteX68" fmla="*/ 546208 w 1325881"/>
              <a:gd name="connsiteY68" fmla="*/ 786240 h 862358"/>
              <a:gd name="connsiteX69" fmla="*/ 546208 w 1325881"/>
              <a:gd name="connsiteY69" fmla="*/ 840222 h 862358"/>
              <a:gd name="connsiteX70" fmla="*/ 515694 w 1325881"/>
              <a:gd name="connsiteY70" fmla="*/ 862358 h 862358"/>
              <a:gd name="connsiteX71" fmla="*/ 485282 w 1325881"/>
              <a:gd name="connsiteY71" fmla="*/ 862358 h 862358"/>
              <a:gd name="connsiteX72" fmla="*/ 454768 w 1325881"/>
              <a:gd name="connsiteY72" fmla="*/ 840222 h 862358"/>
              <a:gd name="connsiteX73" fmla="*/ 454768 w 1325881"/>
              <a:gd name="connsiteY73" fmla="*/ 786240 h 862358"/>
              <a:gd name="connsiteX74" fmla="*/ 383756 w 1325881"/>
              <a:gd name="connsiteY74" fmla="*/ 786240 h 862358"/>
              <a:gd name="connsiteX75" fmla="*/ 383756 w 1325881"/>
              <a:gd name="connsiteY75" fmla="*/ 840222 h 862358"/>
              <a:gd name="connsiteX76" fmla="*/ 353242 w 1325881"/>
              <a:gd name="connsiteY76" fmla="*/ 862358 h 862358"/>
              <a:gd name="connsiteX77" fmla="*/ 322830 w 1325881"/>
              <a:gd name="connsiteY77" fmla="*/ 862358 h 862358"/>
              <a:gd name="connsiteX78" fmla="*/ 292316 w 1325881"/>
              <a:gd name="connsiteY78" fmla="*/ 840222 h 862358"/>
              <a:gd name="connsiteX79" fmla="*/ 292316 w 1325881"/>
              <a:gd name="connsiteY79" fmla="*/ 786240 h 862358"/>
              <a:gd name="connsiteX80" fmla="*/ 221304 w 1325881"/>
              <a:gd name="connsiteY80" fmla="*/ 786240 h 862358"/>
              <a:gd name="connsiteX81" fmla="*/ 221304 w 1325881"/>
              <a:gd name="connsiteY81" fmla="*/ 840222 h 862358"/>
              <a:gd name="connsiteX82" fmla="*/ 190790 w 1325881"/>
              <a:gd name="connsiteY82" fmla="*/ 862358 h 862358"/>
              <a:gd name="connsiteX83" fmla="*/ 160378 w 1325881"/>
              <a:gd name="connsiteY83" fmla="*/ 862358 h 862358"/>
              <a:gd name="connsiteX84" fmla="*/ 129864 w 1325881"/>
              <a:gd name="connsiteY84" fmla="*/ 840222 h 862358"/>
              <a:gd name="connsiteX85" fmla="*/ 129864 w 1325881"/>
              <a:gd name="connsiteY85" fmla="*/ 786240 h 862358"/>
              <a:gd name="connsiteX86" fmla="*/ 40477 w 1325881"/>
              <a:gd name="connsiteY86" fmla="*/ 786240 h 862358"/>
              <a:gd name="connsiteX87" fmla="*/ 0 w 1325881"/>
              <a:gd name="connsiteY87" fmla="*/ 745763 h 862358"/>
              <a:gd name="connsiteX88" fmla="*/ 0 w 1325881"/>
              <a:gd name="connsiteY88" fmla="*/ 116596 h 862358"/>
              <a:gd name="connsiteX89" fmla="*/ 40477 w 1325881"/>
              <a:gd name="connsiteY89" fmla="*/ 76119 h 862358"/>
              <a:gd name="connsiteX90" fmla="*/ 129864 w 1325881"/>
              <a:gd name="connsiteY90" fmla="*/ 76119 h 862358"/>
              <a:gd name="connsiteX91" fmla="*/ 129864 w 1325881"/>
              <a:gd name="connsiteY91" fmla="*/ 22137 h 862358"/>
              <a:gd name="connsiteX92" fmla="*/ 160378 w 1325881"/>
              <a:gd name="connsiteY92" fmla="*/ 0 h 862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1325881" h="862358">
                <a:moveTo>
                  <a:pt x="160378" y="0"/>
                </a:moveTo>
                <a:lnTo>
                  <a:pt x="190790" y="0"/>
                </a:lnTo>
                <a:cubicBezTo>
                  <a:pt x="207642" y="0"/>
                  <a:pt x="221304" y="9911"/>
                  <a:pt x="221304" y="22137"/>
                </a:cubicBezTo>
                <a:lnTo>
                  <a:pt x="221304" y="76119"/>
                </a:lnTo>
                <a:lnTo>
                  <a:pt x="292316" y="76119"/>
                </a:lnTo>
                <a:lnTo>
                  <a:pt x="292316" y="22137"/>
                </a:lnTo>
                <a:cubicBezTo>
                  <a:pt x="292316" y="9911"/>
                  <a:pt x="305978" y="0"/>
                  <a:pt x="322830" y="0"/>
                </a:cubicBezTo>
                <a:lnTo>
                  <a:pt x="353242" y="0"/>
                </a:lnTo>
                <a:cubicBezTo>
                  <a:pt x="370094" y="0"/>
                  <a:pt x="383756" y="9911"/>
                  <a:pt x="383756" y="22137"/>
                </a:cubicBezTo>
                <a:lnTo>
                  <a:pt x="383756" y="76119"/>
                </a:lnTo>
                <a:lnTo>
                  <a:pt x="454768" y="76119"/>
                </a:lnTo>
                <a:lnTo>
                  <a:pt x="454768" y="22137"/>
                </a:lnTo>
                <a:cubicBezTo>
                  <a:pt x="454768" y="9911"/>
                  <a:pt x="468430" y="0"/>
                  <a:pt x="485282" y="0"/>
                </a:cubicBezTo>
                <a:lnTo>
                  <a:pt x="515694" y="0"/>
                </a:lnTo>
                <a:cubicBezTo>
                  <a:pt x="532546" y="0"/>
                  <a:pt x="546208" y="9911"/>
                  <a:pt x="546208" y="22137"/>
                </a:cubicBezTo>
                <a:lnTo>
                  <a:pt x="546208" y="76119"/>
                </a:lnTo>
                <a:lnTo>
                  <a:pt x="617220" y="76119"/>
                </a:lnTo>
                <a:lnTo>
                  <a:pt x="617220" y="22137"/>
                </a:lnTo>
                <a:cubicBezTo>
                  <a:pt x="617220" y="9911"/>
                  <a:pt x="630882" y="0"/>
                  <a:pt x="647734" y="0"/>
                </a:cubicBezTo>
                <a:lnTo>
                  <a:pt x="678146" y="0"/>
                </a:lnTo>
                <a:cubicBezTo>
                  <a:pt x="694998" y="0"/>
                  <a:pt x="708660" y="9911"/>
                  <a:pt x="708660" y="22137"/>
                </a:cubicBezTo>
                <a:lnTo>
                  <a:pt x="708660" y="76119"/>
                </a:lnTo>
                <a:lnTo>
                  <a:pt x="779672" y="76119"/>
                </a:lnTo>
                <a:lnTo>
                  <a:pt x="779672" y="22137"/>
                </a:lnTo>
                <a:cubicBezTo>
                  <a:pt x="779672" y="9911"/>
                  <a:pt x="793334" y="0"/>
                  <a:pt x="810186" y="0"/>
                </a:cubicBezTo>
                <a:lnTo>
                  <a:pt x="840598" y="0"/>
                </a:lnTo>
                <a:cubicBezTo>
                  <a:pt x="857450" y="0"/>
                  <a:pt x="871112" y="9911"/>
                  <a:pt x="871112" y="22137"/>
                </a:cubicBezTo>
                <a:lnTo>
                  <a:pt x="871112" y="76119"/>
                </a:lnTo>
                <a:lnTo>
                  <a:pt x="942124" y="76119"/>
                </a:lnTo>
                <a:lnTo>
                  <a:pt x="942124" y="22137"/>
                </a:lnTo>
                <a:cubicBezTo>
                  <a:pt x="942124" y="9911"/>
                  <a:pt x="955786" y="0"/>
                  <a:pt x="972638" y="0"/>
                </a:cubicBezTo>
                <a:lnTo>
                  <a:pt x="1003050" y="0"/>
                </a:lnTo>
                <a:cubicBezTo>
                  <a:pt x="1019902" y="0"/>
                  <a:pt x="1033564" y="9911"/>
                  <a:pt x="1033564" y="22137"/>
                </a:cubicBezTo>
                <a:lnTo>
                  <a:pt x="1033564" y="76119"/>
                </a:lnTo>
                <a:lnTo>
                  <a:pt x="1104576" y="76119"/>
                </a:lnTo>
                <a:lnTo>
                  <a:pt x="1104576" y="22137"/>
                </a:lnTo>
                <a:cubicBezTo>
                  <a:pt x="1104576" y="9911"/>
                  <a:pt x="1118238" y="0"/>
                  <a:pt x="1135090" y="0"/>
                </a:cubicBezTo>
                <a:lnTo>
                  <a:pt x="1165502" y="0"/>
                </a:lnTo>
                <a:cubicBezTo>
                  <a:pt x="1182354" y="0"/>
                  <a:pt x="1196016" y="9911"/>
                  <a:pt x="1196016" y="22137"/>
                </a:cubicBezTo>
                <a:lnTo>
                  <a:pt x="1196016" y="76119"/>
                </a:lnTo>
                <a:lnTo>
                  <a:pt x="1285404" y="76119"/>
                </a:lnTo>
                <a:cubicBezTo>
                  <a:pt x="1307759" y="76119"/>
                  <a:pt x="1325881" y="94241"/>
                  <a:pt x="1325881" y="116596"/>
                </a:cubicBezTo>
                <a:lnTo>
                  <a:pt x="1325881" y="745763"/>
                </a:lnTo>
                <a:cubicBezTo>
                  <a:pt x="1325881" y="768118"/>
                  <a:pt x="1307759" y="786240"/>
                  <a:pt x="1285404" y="786240"/>
                </a:cubicBezTo>
                <a:lnTo>
                  <a:pt x="1196016" y="786240"/>
                </a:lnTo>
                <a:lnTo>
                  <a:pt x="1196016" y="840222"/>
                </a:lnTo>
                <a:cubicBezTo>
                  <a:pt x="1196016" y="852447"/>
                  <a:pt x="1182354" y="862358"/>
                  <a:pt x="1165502" y="862358"/>
                </a:cubicBezTo>
                <a:lnTo>
                  <a:pt x="1135090" y="862358"/>
                </a:lnTo>
                <a:cubicBezTo>
                  <a:pt x="1118238" y="862358"/>
                  <a:pt x="1104576" y="852447"/>
                  <a:pt x="1104576" y="840222"/>
                </a:cubicBezTo>
                <a:lnTo>
                  <a:pt x="1104576" y="786240"/>
                </a:lnTo>
                <a:lnTo>
                  <a:pt x="1033564" y="786240"/>
                </a:lnTo>
                <a:lnTo>
                  <a:pt x="1033564" y="840222"/>
                </a:lnTo>
                <a:cubicBezTo>
                  <a:pt x="1033564" y="852447"/>
                  <a:pt x="1019902" y="862358"/>
                  <a:pt x="1003050" y="862358"/>
                </a:cubicBezTo>
                <a:lnTo>
                  <a:pt x="972638" y="862358"/>
                </a:lnTo>
                <a:cubicBezTo>
                  <a:pt x="955786" y="862358"/>
                  <a:pt x="942124" y="852447"/>
                  <a:pt x="942124" y="840222"/>
                </a:cubicBezTo>
                <a:lnTo>
                  <a:pt x="942124" y="786240"/>
                </a:lnTo>
                <a:lnTo>
                  <a:pt x="871112" y="786240"/>
                </a:lnTo>
                <a:lnTo>
                  <a:pt x="871112" y="840222"/>
                </a:lnTo>
                <a:cubicBezTo>
                  <a:pt x="871112" y="852447"/>
                  <a:pt x="857450" y="862358"/>
                  <a:pt x="840598" y="862358"/>
                </a:cubicBezTo>
                <a:lnTo>
                  <a:pt x="810186" y="862358"/>
                </a:lnTo>
                <a:cubicBezTo>
                  <a:pt x="793334" y="862358"/>
                  <a:pt x="779672" y="852447"/>
                  <a:pt x="779672" y="840222"/>
                </a:cubicBezTo>
                <a:lnTo>
                  <a:pt x="779672" y="786240"/>
                </a:lnTo>
                <a:lnTo>
                  <a:pt x="708660" y="786240"/>
                </a:lnTo>
                <a:lnTo>
                  <a:pt x="708660" y="840222"/>
                </a:lnTo>
                <a:cubicBezTo>
                  <a:pt x="708660" y="852447"/>
                  <a:pt x="694998" y="862358"/>
                  <a:pt x="678146" y="862358"/>
                </a:cubicBezTo>
                <a:lnTo>
                  <a:pt x="647734" y="862358"/>
                </a:lnTo>
                <a:cubicBezTo>
                  <a:pt x="630882" y="862358"/>
                  <a:pt x="617220" y="852447"/>
                  <a:pt x="617220" y="840222"/>
                </a:cubicBezTo>
                <a:lnTo>
                  <a:pt x="617220" y="786240"/>
                </a:lnTo>
                <a:lnTo>
                  <a:pt x="546208" y="786240"/>
                </a:lnTo>
                <a:lnTo>
                  <a:pt x="546208" y="840222"/>
                </a:lnTo>
                <a:cubicBezTo>
                  <a:pt x="546208" y="852447"/>
                  <a:pt x="532546" y="862358"/>
                  <a:pt x="515694" y="862358"/>
                </a:cubicBezTo>
                <a:lnTo>
                  <a:pt x="485282" y="862358"/>
                </a:lnTo>
                <a:cubicBezTo>
                  <a:pt x="468430" y="862358"/>
                  <a:pt x="454768" y="852447"/>
                  <a:pt x="454768" y="840222"/>
                </a:cubicBezTo>
                <a:lnTo>
                  <a:pt x="454768" y="786240"/>
                </a:lnTo>
                <a:lnTo>
                  <a:pt x="383756" y="786240"/>
                </a:lnTo>
                <a:lnTo>
                  <a:pt x="383756" y="840222"/>
                </a:lnTo>
                <a:cubicBezTo>
                  <a:pt x="383756" y="852447"/>
                  <a:pt x="370094" y="862358"/>
                  <a:pt x="353242" y="862358"/>
                </a:cubicBezTo>
                <a:lnTo>
                  <a:pt x="322830" y="862358"/>
                </a:lnTo>
                <a:cubicBezTo>
                  <a:pt x="305978" y="862358"/>
                  <a:pt x="292316" y="852447"/>
                  <a:pt x="292316" y="840222"/>
                </a:cubicBezTo>
                <a:lnTo>
                  <a:pt x="292316" y="786240"/>
                </a:lnTo>
                <a:lnTo>
                  <a:pt x="221304" y="786240"/>
                </a:lnTo>
                <a:lnTo>
                  <a:pt x="221304" y="840222"/>
                </a:lnTo>
                <a:cubicBezTo>
                  <a:pt x="221304" y="852447"/>
                  <a:pt x="207642" y="862358"/>
                  <a:pt x="190790" y="862358"/>
                </a:cubicBezTo>
                <a:lnTo>
                  <a:pt x="160378" y="862358"/>
                </a:lnTo>
                <a:cubicBezTo>
                  <a:pt x="143526" y="862358"/>
                  <a:pt x="129864" y="852447"/>
                  <a:pt x="129864" y="840222"/>
                </a:cubicBezTo>
                <a:lnTo>
                  <a:pt x="129864" y="786240"/>
                </a:lnTo>
                <a:lnTo>
                  <a:pt x="40477" y="786240"/>
                </a:lnTo>
                <a:cubicBezTo>
                  <a:pt x="18122" y="786240"/>
                  <a:pt x="0" y="768118"/>
                  <a:pt x="0" y="745763"/>
                </a:cubicBezTo>
                <a:lnTo>
                  <a:pt x="0" y="116596"/>
                </a:lnTo>
                <a:cubicBezTo>
                  <a:pt x="0" y="94241"/>
                  <a:pt x="18122" y="76119"/>
                  <a:pt x="40477" y="76119"/>
                </a:cubicBezTo>
                <a:lnTo>
                  <a:pt x="129864" y="76119"/>
                </a:lnTo>
                <a:lnTo>
                  <a:pt x="129864" y="22137"/>
                </a:lnTo>
                <a:cubicBezTo>
                  <a:pt x="129864" y="9911"/>
                  <a:pt x="143526" y="0"/>
                  <a:pt x="160378" y="0"/>
                </a:cubicBezTo>
                <a:close/>
              </a:path>
            </a:pathLst>
          </a:custGeom>
          <a:solidFill>
            <a:srgbClr val="DE66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rIns="0" rtlCol="0" anchor="ctr">
            <a:noAutofit/>
          </a:bodyPr>
          <a:lstStyle/>
          <a:p>
            <a:pPr algn="ctr"/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금속배선공정</a:t>
            </a:r>
            <a:endParaRPr lang="en-US" sz="16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grpSp>
        <p:nvGrpSpPr>
          <p:cNvPr id="92" name="Group 37">
            <a:extLst>
              <a:ext uri="{FF2B5EF4-FFF2-40B4-BE49-F238E27FC236}">
                <a16:creationId xmlns:a16="http://schemas.microsoft.com/office/drawing/2014/main" id="{8D16BEE7-F43B-40C7-AB1F-FA16D44F83F4}"/>
              </a:ext>
            </a:extLst>
          </p:cNvPr>
          <p:cNvGrpSpPr/>
          <p:nvPr/>
        </p:nvGrpSpPr>
        <p:grpSpPr>
          <a:xfrm>
            <a:off x="6857038" y="3104265"/>
            <a:ext cx="2107662" cy="524800"/>
            <a:chOff x="7026501" y="4509120"/>
            <a:chExt cx="1499710" cy="524800"/>
          </a:xfrm>
          <a:noFill/>
        </p:grpSpPr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A36290DE-F32C-485E-AFAB-FF25893DBDCB}"/>
                </a:ext>
              </a:extLst>
            </p:cNvPr>
            <p:cNvSpPr txBox="1"/>
            <p:nvPr/>
          </p:nvSpPr>
          <p:spPr>
            <a:xfrm>
              <a:off x="7026501" y="4509120"/>
              <a:ext cx="1499710" cy="52322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  <a:cs typeface="Arial" pitchFamily="34" charset="0"/>
                </a:rPr>
                <a:t>감광제 도포</a:t>
              </a:r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Arial" pitchFamily="34" charset="0"/>
              </a:endParaRPr>
            </a:p>
            <a:p>
              <a:pPr algn="ctr"/>
              <a:r>
                <a:rPr lang="ko-KR" alt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  <a:cs typeface="Arial" pitchFamily="34" charset="0"/>
                </a:rPr>
                <a:t>노광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Arial" pitchFamily="34" charset="0"/>
              </a:endParaRP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CFA8DB96-7AE9-4B06-BB89-1CD60FAD9723}"/>
                </a:ext>
              </a:extLst>
            </p:cNvPr>
            <p:cNvSpPr txBox="1"/>
            <p:nvPr/>
          </p:nvSpPr>
          <p:spPr>
            <a:xfrm>
              <a:off x="7026501" y="4756921"/>
              <a:ext cx="1499710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Arial" pitchFamily="34" charset="0"/>
              </a:endParaRPr>
            </a:p>
          </p:txBody>
        </p:sp>
      </p:grpSp>
      <p:sp>
        <p:nvSpPr>
          <p:cNvPr id="96" name="TextBox 95">
            <a:extLst>
              <a:ext uri="{FF2B5EF4-FFF2-40B4-BE49-F238E27FC236}">
                <a16:creationId xmlns:a16="http://schemas.microsoft.com/office/drawing/2014/main" id="{999153E9-0773-47BA-ACE1-8DEC7221DEA3}"/>
              </a:ext>
            </a:extLst>
          </p:cNvPr>
          <p:cNvSpPr txBox="1"/>
          <p:nvPr/>
        </p:nvSpPr>
        <p:spPr>
          <a:xfrm>
            <a:off x="9911353" y="3104265"/>
            <a:ext cx="2107662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Arial" pitchFamily="34" charset="0"/>
              </a:rPr>
              <a:t>그려진 패턴 제거</a:t>
            </a:r>
          </a:p>
        </p:txBody>
      </p:sp>
      <p:grpSp>
        <p:nvGrpSpPr>
          <p:cNvPr id="98" name="Group 43">
            <a:extLst>
              <a:ext uri="{FF2B5EF4-FFF2-40B4-BE49-F238E27FC236}">
                <a16:creationId xmlns:a16="http://schemas.microsoft.com/office/drawing/2014/main" id="{1BEA7AD3-C489-4589-8E47-777BB0BF22B9}"/>
              </a:ext>
            </a:extLst>
          </p:cNvPr>
          <p:cNvGrpSpPr/>
          <p:nvPr/>
        </p:nvGrpSpPr>
        <p:grpSpPr>
          <a:xfrm>
            <a:off x="3802722" y="3104265"/>
            <a:ext cx="2107662" cy="524800"/>
            <a:chOff x="7026501" y="4509120"/>
            <a:chExt cx="1499710" cy="524800"/>
          </a:xfrm>
          <a:noFill/>
        </p:grpSpPr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58571891-4975-46DF-8045-22EA41E20961}"/>
                </a:ext>
              </a:extLst>
            </p:cNvPr>
            <p:cNvSpPr txBox="1"/>
            <p:nvPr/>
          </p:nvSpPr>
          <p:spPr>
            <a:xfrm>
              <a:off x="7026501" y="4509120"/>
              <a:ext cx="1499710" cy="30777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  <a:cs typeface="Arial" pitchFamily="34" charset="0"/>
                </a:rPr>
                <a:t>산화막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  <a:cs typeface="Arial" pitchFamily="34" charset="0"/>
                </a:rPr>
                <a:t> 형성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2D205FFC-E66B-4A93-9445-7F4A429E3CED}"/>
                </a:ext>
              </a:extLst>
            </p:cNvPr>
            <p:cNvSpPr txBox="1"/>
            <p:nvPr/>
          </p:nvSpPr>
          <p:spPr>
            <a:xfrm>
              <a:off x="7026501" y="4756921"/>
              <a:ext cx="1499710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Arial" pitchFamily="34" charset="0"/>
              </a:endParaRPr>
            </a:p>
          </p:txBody>
        </p:sp>
      </p:grpSp>
      <p:grpSp>
        <p:nvGrpSpPr>
          <p:cNvPr id="101" name="Group 46">
            <a:extLst>
              <a:ext uri="{FF2B5EF4-FFF2-40B4-BE49-F238E27FC236}">
                <a16:creationId xmlns:a16="http://schemas.microsoft.com/office/drawing/2014/main" id="{F0D7B854-DA4E-4558-AD18-88F1FC07218F}"/>
              </a:ext>
            </a:extLst>
          </p:cNvPr>
          <p:cNvGrpSpPr/>
          <p:nvPr/>
        </p:nvGrpSpPr>
        <p:grpSpPr>
          <a:xfrm>
            <a:off x="6836800" y="6105199"/>
            <a:ext cx="2107662" cy="524800"/>
            <a:chOff x="7026501" y="4509120"/>
            <a:chExt cx="1499710" cy="524800"/>
          </a:xfrm>
          <a:noFill/>
        </p:grpSpPr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063F8108-4BDE-40CD-AED1-70B36B5FC305}"/>
                </a:ext>
              </a:extLst>
            </p:cNvPr>
            <p:cNvSpPr txBox="1"/>
            <p:nvPr/>
          </p:nvSpPr>
          <p:spPr>
            <a:xfrm>
              <a:off x="7026501" y="4509120"/>
              <a:ext cx="1499710" cy="30777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  <a:cs typeface="Arial" pitchFamily="34" charset="0"/>
                </a:rPr>
                <a:t>금속선 배선</a:t>
              </a: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35A1476E-0D68-4B3A-BAF3-7DA3FD8A22A9}"/>
                </a:ext>
              </a:extLst>
            </p:cNvPr>
            <p:cNvSpPr txBox="1"/>
            <p:nvPr/>
          </p:nvSpPr>
          <p:spPr>
            <a:xfrm>
              <a:off x="7026501" y="4756921"/>
              <a:ext cx="1499710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Arial" pitchFamily="34" charset="0"/>
              </a:endParaRPr>
            </a:p>
          </p:txBody>
        </p:sp>
      </p:grpSp>
      <p:grpSp>
        <p:nvGrpSpPr>
          <p:cNvPr id="104" name="Group 49">
            <a:extLst>
              <a:ext uri="{FF2B5EF4-FFF2-40B4-BE49-F238E27FC236}">
                <a16:creationId xmlns:a16="http://schemas.microsoft.com/office/drawing/2014/main" id="{95BE4A86-23F1-423A-A0C2-84129BC85FE3}"/>
              </a:ext>
            </a:extLst>
          </p:cNvPr>
          <p:cNvGrpSpPr/>
          <p:nvPr/>
        </p:nvGrpSpPr>
        <p:grpSpPr>
          <a:xfrm>
            <a:off x="748406" y="6105199"/>
            <a:ext cx="2107662" cy="524800"/>
            <a:chOff x="7026501" y="4509120"/>
            <a:chExt cx="1499710" cy="524800"/>
          </a:xfrm>
          <a:noFill/>
        </p:grpSpPr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AF854175-2D5A-4EE3-BC1B-9DA76BCF5C23}"/>
                </a:ext>
              </a:extLst>
            </p:cNvPr>
            <p:cNvSpPr txBox="1"/>
            <p:nvPr/>
          </p:nvSpPr>
          <p:spPr>
            <a:xfrm>
              <a:off x="7026501" y="4509120"/>
              <a:ext cx="1499710" cy="52322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  <a:cs typeface="Arial" pitchFamily="34" charset="0"/>
                </a:rPr>
                <a:t>양품 반도체 칩 절단</a:t>
              </a:r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Arial" pitchFamily="34" charset="0"/>
              </a:endParaRPr>
            </a:p>
            <a:p>
              <a:pPr algn="ctr"/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  <a:cs typeface="Arial" pitchFamily="34" charset="0"/>
                </a:rPr>
                <a:t>최종 칩 검사 및 포장</a:t>
              </a: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971C79C3-6DD0-4631-88C4-F341CC6ACC0F}"/>
                </a:ext>
              </a:extLst>
            </p:cNvPr>
            <p:cNvSpPr txBox="1"/>
            <p:nvPr/>
          </p:nvSpPr>
          <p:spPr>
            <a:xfrm>
              <a:off x="7026501" y="4756921"/>
              <a:ext cx="1499710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Arial" pitchFamily="34" charset="0"/>
              </a:endParaRPr>
            </a:p>
          </p:txBody>
        </p:sp>
      </p:grpSp>
      <p:grpSp>
        <p:nvGrpSpPr>
          <p:cNvPr id="110" name="Group 55">
            <a:extLst>
              <a:ext uri="{FF2B5EF4-FFF2-40B4-BE49-F238E27FC236}">
                <a16:creationId xmlns:a16="http://schemas.microsoft.com/office/drawing/2014/main" id="{4DDDC780-55B4-4457-A930-E7FA2A468760}"/>
              </a:ext>
            </a:extLst>
          </p:cNvPr>
          <p:cNvGrpSpPr/>
          <p:nvPr/>
        </p:nvGrpSpPr>
        <p:grpSpPr>
          <a:xfrm>
            <a:off x="3792603" y="6105199"/>
            <a:ext cx="2107662" cy="524800"/>
            <a:chOff x="7026501" y="4509120"/>
            <a:chExt cx="1499710" cy="524800"/>
          </a:xfrm>
          <a:noFill/>
        </p:grpSpPr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B021CAD7-42F2-48C7-97E9-88DAA084FEDA}"/>
                </a:ext>
              </a:extLst>
            </p:cNvPr>
            <p:cNvSpPr txBox="1"/>
            <p:nvPr/>
          </p:nvSpPr>
          <p:spPr>
            <a:xfrm>
              <a:off x="7026501" y="4509120"/>
              <a:ext cx="1499710" cy="30777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  <a:cs typeface="Arial" pitchFamily="34" charset="0"/>
                </a:rPr>
                <a:t>전기적 특성검사</a:t>
              </a: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D7E6B054-9238-4EFA-A579-AFFCD4DAF1B3}"/>
                </a:ext>
              </a:extLst>
            </p:cNvPr>
            <p:cNvSpPr txBox="1"/>
            <p:nvPr/>
          </p:nvSpPr>
          <p:spPr>
            <a:xfrm>
              <a:off x="7026501" y="4756921"/>
              <a:ext cx="1499710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Arial" pitchFamily="34" charset="0"/>
              </a:endParaRPr>
            </a:p>
          </p:txBody>
        </p:sp>
      </p:grpSp>
      <p:grpSp>
        <p:nvGrpSpPr>
          <p:cNvPr id="113" name="Group 58">
            <a:extLst>
              <a:ext uri="{FF2B5EF4-FFF2-40B4-BE49-F238E27FC236}">
                <a16:creationId xmlns:a16="http://schemas.microsoft.com/office/drawing/2014/main" id="{214199B9-F5C6-4E49-9EE3-1AF3C62E7BCC}"/>
              </a:ext>
            </a:extLst>
          </p:cNvPr>
          <p:cNvGrpSpPr/>
          <p:nvPr/>
        </p:nvGrpSpPr>
        <p:grpSpPr>
          <a:xfrm>
            <a:off x="9880997" y="6105199"/>
            <a:ext cx="2224319" cy="738664"/>
            <a:chOff x="7026501" y="4509120"/>
            <a:chExt cx="1582718" cy="738664"/>
          </a:xfrm>
          <a:noFill/>
        </p:grpSpPr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EEE560D2-12C0-4E1E-B8F5-07A4BC1D2D67}"/>
                </a:ext>
              </a:extLst>
            </p:cNvPr>
            <p:cNvSpPr txBox="1"/>
            <p:nvPr/>
          </p:nvSpPr>
          <p:spPr>
            <a:xfrm>
              <a:off x="7026501" y="4509120"/>
              <a:ext cx="1582718" cy="73866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  <a:cs typeface="Arial" pitchFamily="34" charset="0"/>
                </a:rPr>
                <a:t>각 소자를 분리하는 막 형성</a:t>
              </a:r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Arial" pitchFamily="34" charset="0"/>
              </a:endParaRPr>
            </a:p>
            <a:p>
              <a:pPr algn="ctr"/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  <a:cs typeface="Arial" pitchFamily="34" charset="0"/>
                </a:rPr>
                <a:t>전기적 특성 이온 주입</a:t>
              </a:r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Arial" pitchFamily="34" charset="0"/>
              </a:endParaRPr>
            </a:p>
            <a:p>
              <a:pPr algn="ctr"/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Arial" pitchFamily="34" charset="0"/>
              </a:endParaRP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6992397B-2363-48D6-8D19-F6B1E066BAE2}"/>
                </a:ext>
              </a:extLst>
            </p:cNvPr>
            <p:cNvSpPr txBox="1"/>
            <p:nvPr/>
          </p:nvSpPr>
          <p:spPr>
            <a:xfrm>
              <a:off x="7026501" y="4756921"/>
              <a:ext cx="1499710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Arial" pitchFamily="34" charset="0"/>
              </a:endParaRPr>
            </a:p>
          </p:txBody>
        </p:sp>
      </p:grpSp>
      <p:pic>
        <p:nvPicPr>
          <p:cNvPr id="116" name="그림 115">
            <a:extLst>
              <a:ext uri="{FF2B5EF4-FFF2-40B4-BE49-F238E27FC236}">
                <a16:creationId xmlns:a16="http://schemas.microsoft.com/office/drawing/2014/main" id="{F62E48B5-8FC8-44C6-8B38-EA1FD9A0249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4155" b="90338" l="2097" r="34839">
                        <a14:foregroundMark x1="31452" y1="39614" x2="31452" y2="67150"/>
                        <a14:foregroundMark x1="34194" y1="61353" x2="34194" y2="61353"/>
                        <a14:foregroundMark x1="19355" y1="28502" x2="19355" y2="28502"/>
                        <a14:foregroundMark x1="17903" y1="27536" x2="17903" y2="27536"/>
                        <a14:foregroundMark x1="8065" y1="34300" x2="8065" y2="34300"/>
                        <a14:foregroundMark x1="10000" y1="31884" x2="10000" y2="31884"/>
                        <a14:foregroundMark x1="6613" y1="36715" x2="6613" y2="36715"/>
                        <a14:foregroundMark x1="4839" y1="42512" x2="4839" y2="42512"/>
                        <a14:foregroundMark x1="3548" y1="53140" x2="3548" y2="53140"/>
                        <a14:foregroundMark x1="2097" y1="56039" x2="2097" y2="56039"/>
                        <a14:foregroundMark x1="34677" y1="53140" x2="34677" y2="53140"/>
                      </a14:backgroundRemoval>
                    </a14:imgEffect>
                  </a14:imgLayer>
                </a14:imgProps>
              </a:ext>
            </a:extLst>
          </a:blip>
          <a:srcRect l="1476" t="16051" r="61402"/>
          <a:stretch/>
        </p:blipFill>
        <p:spPr>
          <a:xfrm>
            <a:off x="324420" y="1937250"/>
            <a:ext cx="980006" cy="1080000"/>
          </a:xfrm>
          <a:prstGeom prst="rect">
            <a:avLst/>
          </a:prstGeom>
        </p:spPr>
      </p:pic>
      <p:pic>
        <p:nvPicPr>
          <p:cNvPr id="118" name="그림 117">
            <a:extLst>
              <a:ext uri="{FF2B5EF4-FFF2-40B4-BE49-F238E27FC236}">
                <a16:creationId xmlns:a16="http://schemas.microsoft.com/office/drawing/2014/main" id="{73506B41-085F-4363-A965-4703416B6613}"/>
              </a:ext>
            </a:extLst>
          </p:cNvPr>
          <p:cNvPicPr>
            <a:picLocks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724" b="95259" l="68082" r="98904">
                        <a14:foregroundMark x1="85205" y1="89224" x2="85205" y2="89224"/>
                        <a14:foregroundMark x1="79178" y1="88362" x2="79178" y2="88362"/>
                        <a14:foregroundMark x1="82740" y1="93103" x2="82740" y2="93103"/>
                        <a14:foregroundMark x1="82877" y1="95259" x2="82877" y2="95259"/>
                        <a14:foregroundMark x1="97397" y1="53879" x2="97397" y2="53879"/>
                        <a14:foregroundMark x1="99178" y1="60345" x2="99178" y2="60345"/>
                        <a14:foregroundMark x1="83014" y1="6034" x2="83014" y2="6034"/>
                        <a14:foregroundMark x1="84384" y1="1724" x2="84384" y2="1724"/>
                      </a14:backgroundRemoval>
                    </a14:imgEffect>
                  </a14:imgLayer>
                </a14:imgProps>
              </a:ext>
            </a:extLst>
          </a:blip>
          <a:srcRect l="65446"/>
          <a:stretch/>
        </p:blipFill>
        <p:spPr>
          <a:xfrm>
            <a:off x="3408790" y="1986861"/>
            <a:ext cx="877023" cy="963280"/>
          </a:xfrm>
          <a:prstGeom prst="rect">
            <a:avLst/>
          </a:prstGeom>
        </p:spPr>
      </p:pic>
      <p:grpSp>
        <p:nvGrpSpPr>
          <p:cNvPr id="119" name="Group 43">
            <a:extLst>
              <a:ext uri="{FF2B5EF4-FFF2-40B4-BE49-F238E27FC236}">
                <a16:creationId xmlns:a16="http://schemas.microsoft.com/office/drawing/2014/main" id="{03F6CCDA-5473-4765-9FB3-2C70ECC2FCB9}"/>
              </a:ext>
            </a:extLst>
          </p:cNvPr>
          <p:cNvGrpSpPr/>
          <p:nvPr/>
        </p:nvGrpSpPr>
        <p:grpSpPr>
          <a:xfrm>
            <a:off x="748406" y="3104265"/>
            <a:ext cx="2107662" cy="524800"/>
            <a:chOff x="7026501" y="4509120"/>
            <a:chExt cx="1499710" cy="524800"/>
          </a:xfrm>
          <a:noFill/>
        </p:grpSpPr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DBD8622D-D8F1-4FC2-A169-8E5D1089CA23}"/>
                </a:ext>
              </a:extLst>
            </p:cNvPr>
            <p:cNvSpPr txBox="1"/>
            <p:nvPr/>
          </p:nvSpPr>
          <p:spPr>
            <a:xfrm>
              <a:off x="7026501" y="4509120"/>
              <a:ext cx="1499710" cy="52322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  <a:cs typeface="Arial" pitchFamily="34" charset="0"/>
                </a:rPr>
                <a:t>잉곳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  <a:cs typeface="Arial" pitchFamily="34" charset="0"/>
                </a:rPr>
                <a:t> 절단</a:t>
              </a:r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Arial" pitchFamily="34" charset="0"/>
              </a:endParaRPr>
            </a:p>
            <a:p>
              <a:pPr algn="ctr"/>
              <a:r>
                <a:rPr lang="ko-KR" alt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  <a:cs typeface="Arial" pitchFamily="34" charset="0"/>
                </a:rPr>
                <a:t>웨이퍼연마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Arial" pitchFamily="34" charset="0"/>
              </a:endParaRP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90D9457B-5B2F-4536-9E2F-DFC9A72FDD12}"/>
                </a:ext>
              </a:extLst>
            </p:cNvPr>
            <p:cNvSpPr txBox="1"/>
            <p:nvPr/>
          </p:nvSpPr>
          <p:spPr>
            <a:xfrm>
              <a:off x="7026501" y="4756921"/>
              <a:ext cx="1499710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Arial" pitchFamily="34" charset="0"/>
              </a:endParaRPr>
            </a:p>
          </p:txBody>
        </p:sp>
      </p:grpSp>
      <p:pic>
        <p:nvPicPr>
          <p:cNvPr id="122" name="그림 121">
            <a:extLst>
              <a:ext uri="{FF2B5EF4-FFF2-40B4-BE49-F238E27FC236}">
                <a16:creationId xmlns:a16="http://schemas.microsoft.com/office/drawing/2014/main" id="{5340A59C-3FF9-45E9-8722-98D777CCE30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4211" b="96316" l="1731" r="26154">
                        <a14:foregroundMark x1="9423" y1="83684" x2="9423" y2="83684"/>
                        <a14:foregroundMark x1="13462" y1="94211" x2="13462" y2="94211"/>
                        <a14:foregroundMark x1="13077" y1="97368" x2="13077" y2="97368"/>
                        <a14:foregroundMark x1="2115" y1="73684" x2="2115" y2="73684"/>
                        <a14:foregroundMark x1="16731" y1="10526" x2="16731" y2="10526"/>
                        <a14:foregroundMark x1="13846" y1="7368" x2="13846" y2="7368"/>
                        <a14:foregroundMark x1="13462" y1="4211" x2="13462" y2="4211"/>
                        <a14:foregroundMark x1="4423" y1="19474" x2="4423" y2="19474"/>
                        <a14:foregroundMark x1="8846" y1="27895" x2="8846" y2="27895"/>
                        <a14:foregroundMark x1="15192" y1="32105" x2="15192" y2="32105"/>
                        <a14:foregroundMark x1="20962" y1="24211" x2="20962" y2="24211"/>
                        <a14:backgroundMark x1="19231" y1="8421" x2="22308" y2="13684"/>
                        <a14:backgroundMark x1="8654" y1="7368" x2="4231" y2="11053"/>
                      </a14:backgroundRemoval>
                    </a14:imgEffect>
                  </a14:imgLayer>
                </a14:imgProps>
              </a:ext>
            </a:extLst>
          </a:blip>
          <a:srcRect r="70585"/>
          <a:stretch/>
        </p:blipFill>
        <p:spPr>
          <a:xfrm>
            <a:off x="6750599" y="1912105"/>
            <a:ext cx="745868" cy="1080000"/>
          </a:xfrm>
          <a:prstGeom prst="rect">
            <a:avLst/>
          </a:prstGeom>
        </p:spPr>
      </p:pic>
      <p:pic>
        <p:nvPicPr>
          <p:cNvPr id="123" name="그림 122">
            <a:extLst>
              <a:ext uri="{FF2B5EF4-FFF2-40B4-BE49-F238E27FC236}">
                <a16:creationId xmlns:a16="http://schemas.microsoft.com/office/drawing/2014/main" id="{3AE22B91-39B3-4799-8426-E04B65451BCE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4592" b="94898" l="67218" r="96419">
                        <a14:foregroundMark x1="68733" y1="5102" x2="68733" y2="5102"/>
                        <a14:foregroundMark x1="70661" y1="17857" x2="70661" y2="17857"/>
                        <a14:foregroundMark x1="73003" y1="18878" x2="73003" y2="18878"/>
                        <a14:foregroundMark x1="72727" y1="7653" x2="72727" y2="7653"/>
                        <a14:foregroundMark x1="68044" y1="19898" x2="68044" y2="19898"/>
                        <a14:foregroundMark x1="70523" y1="23469" x2="70523" y2="23469"/>
                        <a14:foregroundMark x1="72314" y1="21939" x2="72314" y2="21939"/>
                        <a14:foregroundMark x1="70661" y1="6633" x2="70661" y2="6633"/>
                        <a14:foregroundMark x1="67769" y1="6122" x2="74242" y2="6633"/>
                        <a14:foregroundMark x1="74242" y1="6633" x2="68733" y2="10714"/>
                        <a14:foregroundMark x1="68733" y1="10714" x2="72314" y2="4592"/>
                        <a14:foregroundMark x1="67355" y1="16837" x2="73003" y2="15306"/>
                        <a14:foregroundMark x1="73003" y1="15306" x2="68595" y2="23469"/>
                        <a14:foregroundMark x1="68595" y1="23469" x2="67769" y2="16837"/>
                        <a14:foregroundMark x1="67906" y1="29082" x2="74105" y2="30102"/>
                        <a14:foregroundMark x1="74105" y1="30102" x2="69835" y2="38265"/>
                        <a14:foregroundMark x1="69835" y1="38265" x2="68733" y2="28061"/>
                        <a14:foregroundMark x1="67769" y1="65306" x2="73691" y2="68367"/>
                        <a14:foregroundMark x1="73691" y1="68367" x2="74656" y2="86224"/>
                        <a14:foregroundMark x1="74656" y1="86224" x2="72314" y2="98469"/>
                        <a14:foregroundMark x1="72314" y1="98469" x2="67355" y2="90306"/>
                        <a14:foregroundMark x1="67355" y1="90306" x2="68320" y2="63265"/>
                        <a14:foregroundMark x1="84435" y1="71429" x2="84435" y2="71429"/>
                        <a14:foregroundMark x1="84298" y1="81122" x2="84298" y2="81122"/>
                        <a14:foregroundMark x1="83609" y1="91327" x2="83609" y2="91327"/>
                        <a14:foregroundMark x1="85675" y1="92347" x2="85399" y2="92347"/>
                        <a14:foregroundMark x1="88705" y1="93367" x2="88705" y2="93367"/>
                        <a14:foregroundMark x1="79752" y1="94898" x2="79752" y2="94898"/>
                        <a14:foregroundMark x1="82782" y1="91327" x2="82782" y2="91327"/>
                        <a14:foregroundMark x1="68457" y1="76020" x2="74793" y2="78571"/>
                        <a14:foregroundMark x1="74793" y1="78571" x2="68733" y2="83673"/>
                        <a14:foregroundMark x1="68733" y1="83673" x2="69697" y2="72959"/>
                        <a14:foregroundMark x1="84022" y1="48469" x2="84022" y2="48469"/>
                        <a14:foregroundMark x1="84986" y1="52041" x2="84986" y2="52041"/>
                        <a14:foregroundMark x1="85399" y1="48980" x2="85399" y2="48980"/>
                        <a14:foregroundMark x1="84573" y1="45408" x2="84573" y2="45408"/>
                        <a14:foregroundMark x1="84986" y1="50510" x2="84986" y2="50510"/>
                        <a14:foregroundMark x1="86088" y1="52041" x2="86088" y2="52041"/>
                        <a14:foregroundMark x1="84986" y1="53571" x2="84986" y2="53571"/>
                      </a14:backgroundRemoval>
                    </a14:imgEffect>
                  </a14:imgLayer>
                </a14:imgProps>
              </a:ext>
            </a:extLst>
          </a:blip>
          <a:srcRect l="66126" r="-1"/>
          <a:stretch/>
        </p:blipFill>
        <p:spPr>
          <a:xfrm>
            <a:off x="9690469" y="1919461"/>
            <a:ext cx="846194" cy="1080000"/>
          </a:xfrm>
          <a:prstGeom prst="rect">
            <a:avLst/>
          </a:prstGeom>
        </p:spPr>
      </p:pic>
      <p:pic>
        <p:nvPicPr>
          <p:cNvPr id="124" name="그림 123">
            <a:extLst>
              <a:ext uri="{FF2B5EF4-FFF2-40B4-BE49-F238E27FC236}">
                <a16:creationId xmlns:a16="http://schemas.microsoft.com/office/drawing/2014/main" id="{013F0B7C-B325-4AF5-A562-7833EAFFCD5D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2970" r="26727">
                        <a14:foregroundMark x1="24492" y1="27928" x2="24492" y2="27928"/>
                        <a14:foregroundMark x1="23858" y1="74324" x2="23858" y2="74324"/>
                        <a14:foregroundMark x1="12563" y1="64414" x2="12563" y2="64414"/>
                      </a14:backgroundRemoval>
                    </a14:imgEffect>
                  </a14:imgLayer>
                </a14:imgProps>
              </a:ext>
            </a:extLst>
          </a:blip>
          <a:srcRect r="70303"/>
          <a:stretch/>
        </p:blipFill>
        <p:spPr>
          <a:xfrm>
            <a:off x="9351744" y="4884482"/>
            <a:ext cx="1138440" cy="1080000"/>
          </a:xfrm>
          <a:prstGeom prst="rect">
            <a:avLst/>
          </a:prstGeom>
        </p:spPr>
      </p:pic>
      <p:pic>
        <p:nvPicPr>
          <p:cNvPr id="125" name="그림 124">
            <a:extLst>
              <a:ext uri="{FF2B5EF4-FFF2-40B4-BE49-F238E27FC236}">
                <a16:creationId xmlns:a16="http://schemas.microsoft.com/office/drawing/2014/main" id="{362EFCA9-304F-489A-A938-72B951661375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5372" b="94215" l="68985" r="99444">
                        <a14:foregroundMark x1="78025" y1="22727" x2="78025" y2="22727"/>
                        <a14:foregroundMark x1="74965" y1="22727" x2="74965" y2="22727"/>
                        <a14:foregroundMark x1="75661" y1="23967" x2="75661" y2="23967"/>
                        <a14:foregroundMark x1="86370" y1="28512" x2="86370" y2="28512"/>
                        <a14:foregroundMark x1="89430" y1="23554" x2="89430" y2="23554"/>
                        <a14:foregroundMark x1="84562" y1="16529" x2="84562" y2="16529"/>
                        <a14:foregroundMark x1="81363" y1="24380" x2="81363" y2="24380"/>
                        <a14:foregroundMark x1="84145" y1="6198" x2="84145" y2="6198"/>
                        <a14:foregroundMark x1="97357" y1="34711" x2="97357" y2="34711"/>
                        <a14:foregroundMark x1="98748" y1="54545" x2="98748" y2="54545"/>
                        <a14:foregroundMark x1="83866" y1="90909" x2="83866" y2="90909"/>
                        <a14:foregroundMark x1="78999" y1="86777" x2="78999" y2="86777"/>
                        <a14:foregroundMark x1="86509" y1="88843" x2="86509" y2="88843"/>
                        <a14:foregroundMark x1="90403" y1="86777" x2="81085" y2="90496"/>
                        <a14:foregroundMark x1="83727" y1="95041" x2="83727" y2="95041"/>
                        <a14:foregroundMark x1="83310" y1="24380" x2="90403" y2="28099"/>
                        <a14:foregroundMark x1="93880" y1="28512" x2="78303" y2="11157"/>
                        <a14:foregroundMark x1="78303" y1="11157" x2="72462" y2="28512"/>
                        <a14:foregroundMark x1="68985" y1="49587" x2="68985" y2="49587"/>
                        <a14:foregroundMark x1="99444" y1="49174" x2="99444" y2="49174"/>
                      </a14:backgroundRemoval>
                    </a14:imgEffect>
                  </a14:imgLayer>
                </a14:imgProps>
              </a:ext>
            </a:extLst>
          </a:blip>
          <a:srcRect l="65846"/>
          <a:stretch/>
        </p:blipFill>
        <p:spPr>
          <a:xfrm>
            <a:off x="6237025" y="4873434"/>
            <a:ext cx="1095902" cy="1080000"/>
          </a:xfrm>
          <a:prstGeom prst="rect">
            <a:avLst/>
          </a:prstGeom>
        </p:spPr>
      </p:pic>
      <p:pic>
        <p:nvPicPr>
          <p:cNvPr id="126" name="그림 125">
            <a:extLst>
              <a:ext uri="{FF2B5EF4-FFF2-40B4-BE49-F238E27FC236}">
                <a16:creationId xmlns:a16="http://schemas.microsoft.com/office/drawing/2014/main" id="{9645E780-293A-4DAD-BB9A-510012FF7C5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6842" b="90000" l="3831" r="95019">
                        <a14:foregroundMark x1="6513" y1="51053" x2="6513" y2="51053"/>
                        <a14:foregroundMark x1="90038" y1="21053" x2="90038" y2="21053"/>
                        <a14:foregroundMark x1="91954" y1="35263" x2="91954" y2="35263"/>
                        <a14:foregroundMark x1="95402" y1="60526" x2="95402" y2="60526"/>
                        <a14:foregroundMark x1="95785" y1="25263" x2="95785" y2="25263"/>
                        <a14:foregroundMark x1="88506" y1="7368" x2="88506" y2="7368"/>
                        <a14:foregroundMark x1="94636" y1="82632" x2="94636" y2="82632"/>
                        <a14:foregroundMark x1="62069" y1="14211" x2="62069" y2="14211"/>
                        <a14:foregroundMark x1="3831" y1="50000" x2="3831" y2="500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88827" y="4939432"/>
            <a:ext cx="1080001" cy="1080000"/>
          </a:xfrm>
          <a:prstGeom prst="rect">
            <a:avLst/>
          </a:prstGeom>
        </p:spPr>
      </p:pic>
      <p:pic>
        <p:nvPicPr>
          <p:cNvPr id="127" name="그림 126">
            <a:extLst>
              <a:ext uri="{FF2B5EF4-FFF2-40B4-BE49-F238E27FC236}">
                <a16:creationId xmlns:a16="http://schemas.microsoft.com/office/drawing/2014/main" id="{3E5FA414-C418-4FE7-AAA3-6C56C272A65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4762" b="92381" l="7394" r="95775">
                        <a14:foregroundMark x1="82746" y1="56190" x2="82746" y2="56190"/>
                        <a14:foregroundMark x1="92254" y1="72381" x2="92254" y2="72381"/>
                        <a14:foregroundMark x1="95775" y1="58571" x2="95775" y2="58571"/>
                        <a14:foregroundMark x1="52817" y1="28095" x2="52817" y2="28095"/>
                        <a14:foregroundMark x1="54225" y1="46190" x2="54225" y2="46190"/>
                        <a14:foregroundMark x1="55986" y1="45238" x2="55986" y2="45238"/>
                        <a14:foregroundMark x1="56690" y1="39524" x2="56690" y2="39524"/>
                        <a14:foregroundMark x1="57042" y1="30952" x2="57042" y2="30952"/>
                        <a14:foregroundMark x1="54577" y1="35714" x2="54577" y2="35714"/>
                        <a14:foregroundMark x1="44014" y1="35714" x2="44014" y2="35714"/>
                        <a14:foregroundMark x1="45423" y1="29524" x2="45423" y2="29524"/>
                        <a14:foregroundMark x1="41901" y1="32381" x2="41901" y2="32381"/>
                        <a14:foregroundMark x1="39085" y1="36667" x2="39085" y2="36667"/>
                        <a14:foregroundMark x1="55986" y1="17143" x2="55986" y2="17143"/>
                        <a14:foregroundMark x1="57746" y1="23810" x2="57746" y2="23810"/>
                        <a14:foregroundMark x1="54577" y1="17143" x2="54577" y2="17143"/>
                        <a14:foregroundMark x1="57394" y1="21429" x2="57394" y2="21429"/>
                        <a14:foregroundMark x1="59155" y1="24762" x2="59155" y2="24762"/>
                        <a14:foregroundMark x1="46831" y1="22857" x2="46831" y2="22857"/>
                        <a14:foregroundMark x1="52817" y1="11429" x2="52817" y2="11429"/>
                        <a14:foregroundMark x1="54225" y1="5238" x2="54225" y2="5238"/>
                        <a14:foregroundMark x1="43662" y1="92857" x2="43662" y2="92857"/>
                        <a14:foregroundMark x1="7394" y1="63810" x2="7394" y2="63810"/>
                        <a14:foregroundMark x1="82394" y1="70952" x2="82394" y2="7095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9120" y="5000820"/>
            <a:ext cx="1208764" cy="1080000"/>
          </a:xfrm>
          <a:prstGeom prst="rect">
            <a:avLst/>
          </a:prstGeom>
        </p:spPr>
      </p:pic>
      <p:sp>
        <p:nvSpPr>
          <p:cNvPr id="128" name="사각형: 둥근 모서리 127">
            <a:extLst>
              <a:ext uri="{FF2B5EF4-FFF2-40B4-BE49-F238E27FC236}">
                <a16:creationId xmlns:a16="http://schemas.microsoft.com/office/drawing/2014/main" id="{4090E218-B483-4F7C-93CD-063FB57580C1}"/>
              </a:ext>
            </a:extLst>
          </p:cNvPr>
          <p:cNvSpPr/>
          <p:nvPr/>
        </p:nvSpPr>
        <p:spPr>
          <a:xfrm>
            <a:off x="3441498" y="1883601"/>
            <a:ext cx="2285229" cy="1122580"/>
          </a:xfrm>
          <a:prstGeom prst="roundRect">
            <a:avLst/>
          </a:prstGeom>
          <a:noFill/>
          <a:ln w="38100">
            <a:solidFill>
              <a:srgbClr val="A7E2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129" name="사각형: 둥근 모서리 128">
            <a:extLst>
              <a:ext uri="{FF2B5EF4-FFF2-40B4-BE49-F238E27FC236}">
                <a16:creationId xmlns:a16="http://schemas.microsoft.com/office/drawing/2014/main" id="{456D2933-6016-4F18-B83D-62838B9FE1C1}"/>
              </a:ext>
            </a:extLst>
          </p:cNvPr>
          <p:cNvSpPr/>
          <p:nvPr/>
        </p:nvSpPr>
        <p:spPr>
          <a:xfrm>
            <a:off x="6679383" y="1883601"/>
            <a:ext cx="2096571" cy="1122580"/>
          </a:xfrm>
          <a:prstGeom prst="roundRect">
            <a:avLst/>
          </a:prstGeom>
          <a:noFill/>
          <a:ln w="38100">
            <a:solidFill>
              <a:srgbClr val="A7E2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130" name="사각형: 둥근 모서리 129">
            <a:extLst>
              <a:ext uri="{FF2B5EF4-FFF2-40B4-BE49-F238E27FC236}">
                <a16:creationId xmlns:a16="http://schemas.microsoft.com/office/drawing/2014/main" id="{FC82619E-C50F-4476-B75D-E5C3F0539CC5}"/>
              </a:ext>
            </a:extLst>
          </p:cNvPr>
          <p:cNvSpPr/>
          <p:nvPr/>
        </p:nvSpPr>
        <p:spPr>
          <a:xfrm>
            <a:off x="9619136" y="1883601"/>
            <a:ext cx="2221409" cy="1122580"/>
          </a:xfrm>
          <a:prstGeom prst="roundRect">
            <a:avLst/>
          </a:prstGeom>
          <a:noFill/>
          <a:ln w="38100">
            <a:solidFill>
              <a:srgbClr val="A7E2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131" name="사각형: 둥근 모서리 130">
            <a:extLst>
              <a:ext uri="{FF2B5EF4-FFF2-40B4-BE49-F238E27FC236}">
                <a16:creationId xmlns:a16="http://schemas.microsoft.com/office/drawing/2014/main" id="{42F09745-D3BF-41B3-88CA-74391F5DC549}"/>
              </a:ext>
            </a:extLst>
          </p:cNvPr>
          <p:cNvSpPr/>
          <p:nvPr/>
        </p:nvSpPr>
        <p:spPr>
          <a:xfrm>
            <a:off x="9619137" y="4861285"/>
            <a:ext cx="2221409" cy="1122580"/>
          </a:xfrm>
          <a:prstGeom prst="roundRect">
            <a:avLst/>
          </a:prstGeom>
          <a:noFill/>
          <a:ln w="38100">
            <a:solidFill>
              <a:srgbClr val="A7E2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132" name="제목 1">
            <a:extLst>
              <a:ext uri="{FF2B5EF4-FFF2-40B4-BE49-F238E27FC236}">
                <a16:creationId xmlns:a16="http://schemas.microsoft.com/office/drawing/2014/main" id="{7559ED29-A1FD-4748-A00F-3A00CD162FAA}"/>
              </a:ext>
            </a:extLst>
          </p:cNvPr>
          <p:cNvSpPr txBox="1">
            <a:spLocks/>
          </p:cNvSpPr>
          <p:nvPr/>
        </p:nvSpPr>
        <p:spPr>
          <a:xfrm>
            <a:off x="219384" y="53659"/>
            <a:ext cx="4162042" cy="885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b="1" dirty="0">
                <a:solidFill>
                  <a:schemeClr val="bg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3. </a:t>
            </a:r>
            <a:r>
              <a:rPr lang="ko-KR" altLang="en-US" sz="3600" b="1" dirty="0">
                <a:solidFill>
                  <a:schemeClr val="bg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공정의 이해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CFB7AF4-F483-4474-8CB1-CFE3FD6AB276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480" y="2339470"/>
            <a:ext cx="291785" cy="314369"/>
          </a:xfrm>
          <a:prstGeom prst="rect">
            <a:avLst/>
          </a:prstGeom>
        </p:spPr>
      </p:pic>
      <p:grpSp>
        <p:nvGrpSpPr>
          <p:cNvPr id="66" name="그룹 65">
            <a:extLst>
              <a:ext uri="{FF2B5EF4-FFF2-40B4-BE49-F238E27FC236}">
                <a16:creationId xmlns:a16="http://schemas.microsoft.com/office/drawing/2014/main" id="{998BCD57-362E-438B-8DCD-37E4E47B293D}"/>
              </a:ext>
            </a:extLst>
          </p:cNvPr>
          <p:cNvGrpSpPr/>
          <p:nvPr/>
        </p:nvGrpSpPr>
        <p:grpSpPr>
          <a:xfrm>
            <a:off x="933413" y="1236863"/>
            <a:ext cx="195693" cy="431408"/>
            <a:chOff x="4375773" y="1943243"/>
            <a:chExt cx="792715" cy="1988451"/>
          </a:xfrm>
        </p:grpSpPr>
        <p:grpSp>
          <p:nvGrpSpPr>
            <p:cNvPr id="67" name="Group 8">
              <a:extLst>
                <a:ext uri="{FF2B5EF4-FFF2-40B4-BE49-F238E27FC236}">
                  <a16:creationId xmlns:a16="http://schemas.microsoft.com/office/drawing/2014/main" id="{380C54F6-721F-4F5A-B821-50896AF61103}"/>
                </a:ext>
              </a:extLst>
            </p:cNvPr>
            <p:cNvGrpSpPr/>
            <p:nvPr/>
          </p:nvGrpSpPr>
          <p:grpSpPr>
            <a:xfrm flipH="1">
              <a:off x="4516298" y="3441152"/>
              <a:ext cx="511666" cy="490542"/>
              <a:chOff x="4964627" y="3703863"/>
              <a:chExt cx="393594" cy="377344"/>
            </a:xfrm>
            <a:solidFill>
              <a:schemeClr val="tx2">
                <a:lumMod val="50000"/>
                <a:alpha val="70000"/>
              </a:schemeClr>
            </a:solidFill>
          </p:grpSpPr>
          <p:sp>
            <p:nvSpPr>
              <p:cNvPr id="133" name="Oval 1">
                <a:extLst>
                  <a:ext uri="{FF2B5EF4-FFF2-40B4-BE49-F238E27FC236}">
                    <a16:creationId xmlns:a16="http://schemas.microsoft.com/office/drawing/2014/main" id="{D0ADE57B-0936-4F54-93F6-7F206916E87B}"/>
                  </a:ext>
                </a:extLst>
              </p:cNvPr>
              <p:cNvSpPr/>
              <p:nvPr/>
            </p:nvSpPr>
            <p:spPr>
              <a:xfrm flipH="1">
                <a:off x="4977747" y="3794659"/>
                <a:ext cx="367354" cy="65606"/>
              </a:xfrm>
              <a:custGeom>
                <a:avLst/>
                <a:gdLst/>
                <a:ahLst/>
                <a:cxnLst/>
                <a:rect l="l" t="t" r="r" b="b"/>
                <a:pathLst>
                  <a:path w="920008" h="164304">
                    <a:moveTo>
                      <a:pt x="852708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5"/>
                    </a:lnTo>
                    <a:cubicBezTo>
                      <a:pt x="0" y="134173"/>
                      <a:pt x="30131" y="164304"/>
                      <a:pt x="67299" y="164304"/>
                    </a:cubicBezTo>
                    <a:lnTo>
                      <a:pt x="852708" y="164304"/>
                    </a:lnTo>
                    <a:cubicBezTo>
                      <a:pt x="889877" y="164304"/>
                      <a:pt x="920008" y="134173"/>
                      <a:pt x="920008" y="97005"/>
                    </a:cubicBezTo>
                    <a:lnTo>
                      <a:pt x="920008" y="67299"/>
                    </a:lnTo>
                    <a:cubicBezTo>
                      <a:pt x="920008" y="30131"/>
                      <a:pt x="889877" y="0"/>
                      <a:pt x="85270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34" name="Oval 1">
                <a:extLst>
                  <a:ext uri="{FF2B5EF4-FFF2-40B4-BE49-F238E27FC236}">
                    <a16:creationId xmlns:a16="http://schemas.microsoft.com/office/drawing/2014/main" id="{2D319D11-699A-49CB-8509-DAEADEF859B6}"/>
                  </a:ext>
                </a:extLst>
              </p:cNvPr>
              <p:cNvSpPr/>
              <p:nvPr/>
            </p:nvSpPr>
            <p:spPr>
              <a:xfrm flipH="1">
                <a:off x="5017106" y="3976249"/>
                <a:ext cx="288634" cy="104958"/>
              </a:xfrm>
              <a:custGeom>
                <a:avLst/>
                <a:gdLst/>
                <a:ahLst/>
                <a:cxnLst/>
                <a:rect l="l" t="t" r="r" b="b"/>
                <a:pathLst>
                  <a:path w="722862" h="262858">
                    <a:moveTo>
                      <a:pt x="722862" y="0"/>
                    </a:moveTo>
                    <a:lnTo>
                      <a:pt x="0" y="0"/>
                    </a:lnTo>
                    <a:lnTo>
                      <a:pt x="0" y="131429"/>
                    </a:lnTo>
                    <a:cubicBezTo>
                      <a:pt x="0" y="204015"/>
                      <a:pt x="161818" y="262858"/>
                      <a:pt x="361431" y="262858"/>
                    </a:cubicBezTo>
                    <a:cubicBezTo>
                      <a:pt x="561044" y="262858"/>
                      <a:pt x="722862" y="204015"/>
                      <a:pt x="722862" y="1314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35" name="Oval 1">
                <a:extLst>
                  <a:ext uri="{FF2B5EF4-FFF2-40B4-BE49-F238E27FC236}">
                    <a16:creationId xmlns:a16="http://schemas.microsoft.com/office/drawing/2014/main" id="{68DAC161-E168-4329-9EFE-6CCD54D610DE}"/>
                  </a:ext>
                </a:extLst>
              </p:cNvPr>
              <p:cNvSpPr/>
              <p:nvPr/>
            </p:nvSpPr>
            <p:spPr>
              <a:xfrm flipH="1">
                <a:off x="4990867" y="3885454"/>
                <a:ext cx="341114" cy="65606"/>
              </a:xfrm>
              <a:custGeom>
                <a:avLst/>
                <a:gdLst/>
                <a:ahLst/>
                <a:cxnLst/>
                <a:rect l="l" t="t" r="r" b="b"/>
                <a:pathLst>
                  <a:path w="854293" h="164306">
                    <a:moveTo>
                      <a:pt x="786994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7"/>
                    </a:lnTo>
                    <a:cubicBezTo>
                      <a:pt x="0" y="134174"/>
                      <a:pt x="30131" y="164306"/>
                      <a:pt x="67299" y="164306"/>
                    </a:cubicBezTo>
                    <a:lnTo>
                      <a:pt x="786994" y="164306"/>
                    </a:lnTo>
                    <a:cubicBezTo>
                      <a:pt x="824162" y="164306"/>
                      <a:pt x="854293" y="134174"/>
                      <a:pt x="854293" y="97007"/>
                    </a:cubicBezTo>
                    <a:lnTo>
                      <a:pt x="854293" y="67299"/>
                    </a:lnTo>
                    <a:cubicBezTo>
                      <a:pt x="854293" y="30131"/>
                      <a:pt x="824162" y="0"/>
                      <a:pt x="78699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36" name="Oval 1">
                <a:extLst>
                  <a:ext uri="{FF2B5EF4-FFF2-40B4-BE49-F238E27FC236}">
                    <a16:creationId xmlns:a16="http://schemas.microsoft.com/office/drawing/2014/main" id="{6EA126C4-F7D8-4C5F-93AA-F27B3472F0B2}"/>
                  </a:ext>
                </a:extLst>
              </p:cNvPr>
              <p:cNvSpPr/>
              <p:nvPr/>
            </p:nvSpPr>
            <p:spPr>
              <a:xfrm flipH="1">
                <a:off x="4964627" y="3703863"/>
                <a:ext cx="393594" cy="65606"/>
              </a:xfrm>
              <a:custGeom>
                <a:avLst/>
                <a:gdLst/>
                <a:ahLst/>
                <a:cxnLst/>
                <a:rect l="l" t="t" r="r" b="b"/>
                <a:pathLst>
                  <a:path w="985723" h="164305">
                    <a:moveTo>
                      <a:pt x="918424" y="0"/>
                    </a:moveTo>
                    <a:lnTo>
                      <a:pt x="67300" y="0"/>
                    </a:lnTo>
                    <a:cubicBezTo>
                      <a:pt x="30131" y="0"/>
                      <a:pt x="0" y="30130"/>
                      <a:pt x="0" y="67298"/>
                    </a:cubicBezTo>
                    <a:lnTo>
                      <a:pt x="0" y="97006"/>
                    </a:lnTo>
                    <a:cubicBezTo>
                      <a:pt x="0" y="134173"/>
                      <a:pt x="30131" y="164305"/>
                      <a:pt x="67300" y="164305"/>
                    </a:cubicBezTo>
                    <a:lnTo>
                      <a:pt x="918424" y="164305"/>
                    </a:lnTo>
                    <a:cubicBezTo>
                      <a:pt x="955592" y="164305"/>
                      <a:pt x="985723" y="134173"/>
                      <a:pt x="985723" y="97006"/>
                    </a:cubicBezTo>
                    <a:lnTo>
                      <a:pt x="985723" y="67298"/>
                    </a:lnTo>
                    <a:cubicBezTo>
                      <a:pt x="985723" y="30130"/>
                      <a:pt x="955592" y="0"/>
                      <a:pt x="91842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  <p:grpSp>
          <p:nvGrpSpPr>
            <p:cNvPr id="68" name="Group 13">
              <a:extLst>
                <a:ext uri="{FF2B5EF4-FFF2-40B4-BE49-F238E27FC236}">
                  <a16:creationId xmlns:a16="http://schemas.microsoft.com/office/drawing/2014/main" id="{B7D344CB-543D-4BF0-A613-A4A623376737}"/>
                </a:ext>
              </a:extLst>
            </p:cNvPr>
            <p:cNvGrpSpPr/>
            <p:nvPr/>
          </p:nvGrpSpPr>
          <p:grpSpPr>
            <a:xfrm>
              <a:off x="4375773" y="1943243"/>
              <a:ext cx="792715" cy="1360145"/>
              <a:chOff x="4874689" y="2348880"/>
              <a:chExt cx="914401" cy="1354872"/>
            </a:xfrm>
            <a:solidFill>
              <a:srgbClr val="90C221"/>
            </a:solidFill>
          </p:grpSpPr>
          <p:sp>
            <p:nvSpPr>
              <p:cNvPr id="69" name="Block Arc 14">
                <a:extLst>
                  <a:ext uri="{FF2B5EF4-FFF2-40B4-BE49-F238E27FC236}">
                    <a16:creationId xmlns:a16="http://schemas.microsoft.com/office/drawing/2014/main" id="{42F7608A-857A-4591-84BF-90DBA0CF62C7}"/>
                  </a:ext>
                </a:extLst>
              </p:cNvPr>
              <p:cNvSpPr/>
              <p:nvPr/>
            </p:nvSpPr>
            <p:spPr>
              <a:xfrm>
                <a:off x="4874690" y="2348880"/>
                <a:ext cx="914400" cy="914400"/>
              </a:xfrm>
              <a:prstGeom prst="blockArc">
                <a:avLst/>
              </a:prstGeom>
              <a:solidFill>
                <a:srgbClr val="0085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chemeClr val="tx1"/>
                  </a:solidFill>
                </a:endParaRPr>
              </a:p>
            </p:txBody>
          </p:sp>
          <p:sp>
            <p:nvSpPr>
              <p:cNvPr id="82" name="Round Same Side Corner Rectangle 30">
                <a:extLst>
                  <a:ext uri="{FF2B5EF4-FFF2-40B4-BE49-F238E27FC236}">
                    <a16:creationId xmlns:a16="http://schemas.microsoft.com/office/drawing/2014/main" id="{BF5FE46E-EAFC-43A9-A288-318670BD02C0}"/>
                  </a:ext>
                </a:extLst>
              </p:cNvPr>
              <p:cNvSpPr/>
              <p:nvPr/>
            </p:nvSpPr>
            <p:spPr>
              <a:xfrm rot="10800000">
                <a:off x="4874689" y="2789352"/>
                <a:ext cx="228508" cy="9144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0085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86" name="Round Same Side Corner Rectangle 33">
                <a:extLst>
                  <a:ext uri="{FF2B5EF4-FFF2-40B4-BE49-F238E27FC236}">
                    <a16:creationId xmlns:a16="http://schemas.microsoft.com/office/drawing/2014/main" id="{B3A137A2-BD49-41DC-8493-738858880D98}"/>
                  </a:ext>
                </a:extLst>
              </p:cNvPr>
              <p:cNvSpPr/>
              <p:nvPr/>
            </p:nvSpPr>
            <p:spPr>
              <a:xfrm rot="10800000">
                <a:off x="5560582" y="2789352"/>
                <a:ext cx="228508" cy="9144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0085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</p:grpSp>
      </p:grpSp>
      <p:sp>
        <p:nvSpPr>
          <p:cNvPr id="137" name="TextBox 136">
            <a:extLst>
              <a:ext uri="{FF2B5EF4-FFF2-40B4-BE49-F238E27FC236}">
                <a16:creationId xmlns:a16="http://schemas.microsoft.com/office/drawing/2014/main" id="{F98822A5-C5C6-45D5-B058-59E3DA5CE10D}"/>
              </a:ext>
            </a:extLst>
          </p:cNvPr>
          <p:cNvSpPr txBox="1"/>
          <p:nvPr/>
        </p:nvSpPr>
        <p:spPr>
          <a:xfrm>
            <a:off x="1129106" y="1266672"/>
            <a:ext cx="10554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반도체 생산 공정의 이해</a:t>
            </a:r>
            <a:endParaRPr lang="ko-KR" altLang="en-US" b="1" dirty="0">
              <a:solidFill>
                <a:schemeClr val="accent6">
                  <a:lumMod val="75000"/>
                </a:schemeClr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65602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id="{E33E2A0C-1FAB-4436-A6E3-F71347FD5F44}"/>
              </a:ext>
            </a:extLst>
          </p:cNvPr>
          <p:cNvGrpSpPr/>
          <p:nvPr/>
        </p:nvGrpSpPr>
        <p:grpSpPr>
          <a:xfrm>
            <a:off x="0" y="0"/>
            <a:ext cx="12192000" cy="983635"/>
            <a:chOff x="0" y="0"/>
            <a:chExt cx="12192000" cy="1036320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33B6C75-54DC-44C2-AC83-ED340E47C1D6}"/>
                </a:ext>
              </a:extLst>
            </p:cNvPr>
            <p:cNvSpPr/>
            <p:nvPr/>
          </p:nvSpPr>
          <p:spPr>
            <a:xfrm>
              <a:off x="0" y="0"/>
              <a:ext cx="12192000" cy="1036320"/>
            </a:xfrm>
            <a:prstGeom prst="rect">
              <a:avLst/>
            </a:prstGeom>
            <a:solidFill>
              <a:srgbClr val="0085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986E9BC8-8389-41B3-A932-DB6D479E26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7284" r="12734" b="5451"/>
            <a:stretch/>
          </p:blipFill>
          <p:spPr>
            <a:xfrm>
              <a:off x="9936480" y="0"/>
              <a:ext cx="2255520" cy="1036320"/>
            </a:xfrm>
            <a:prstGeom prst="rect">
              <a:avLst/>
            </a:prstGeom>
          </p:spPr>
        </p:pic>
      </p:grpSp>
      <p:sp>
        <p:nvSpPr>
          <p:cNvPr id="5" name="슬라이드 번호 개체 틀 2">
            <a:extLst>
              <a:ext uri="{FF2B5EF4-FFF2-40B4-BE49-F238E27FC236}">
                <a16:creationId xmlns:a16="http://schemas.microsoft.com/office/drawing/2014/main" id="{2588A958-2AAE-4720-ACC1-FD9F4D52C5C0}"/>
              </a:ext>
            </a:extLst>
          </p:cNvPr>
          <p:cNvSpPr txBox="1">
            <a:spLocks/>
          </p:cNvSpPr>
          <p:nvPr/>
        </p:nvSpPr>
        <p:spPr>
          <a:xfrm>
            <a:off x="9355123" y="75501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7C35AA06-5F22-4BC2-B40C-D07DE322E8DE}" type="slidenum">
              <a:rPr lang="ko-KR" altLang="en-US" sz="1200" smtClean="0">
                <a:latin typeface="나눔고딕OTF" panose="020D0604000000000000" pitchFamily="34" charset="-127"/>
                <a:ea typeface="나눔고딕OTF" panose="020D0604000000000000" pitchFamily="34" charset="-127"/>
              </a:rPr>
              <a:pPr algn="r"/>
              <a:t>7</a:t>
            </a:fld>
            <a:endParaRPr lang="ko-KR" altLang="en-US" sz="120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graphicFrame>
        <p:nvGraphicFramePr>
          <p:cNvPr id="18" name="표 5">
            <a:extLst>
              <a:ext uri="{FF2B5EF4-FFF2-40B4-BE49-F238E27FC236}">
                <a16:creationId xmlns:a16="http://schemas.microsoft.com/office/drawing/2014/main" id="{0C5FC8B8-AA64-401D-B3B8-D8C3C3E142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2436279"/>
              </p:ext>
            </p:extLst>
          </p:nvPr>
        </p:nvGraphicFramePr>
        <p:xfrm>
          <a:off x="375024" y="1161199"/>
          <a:ext cx="11441952" cy="5518642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260600">
                  <a:extLst>
                    <a:ext uri="{9D8B030D-6E8A-4147-A177-3AD203B41FA5}">
                      <a16:colId xmlns:a16="http://schemas.microsoft.com/office/drawing/2014/main" val="2385680076"/>
                    </a:ext>
                  </a:extLst>
                </a:gridCol>
                <a:gridCol w="2268070">
                  <a:extLst>
                    <a:ext uri="{9D8B030D-6E8A-4147-A177-3AD203B41FA5}">
                      <a16:colId xmlns:a16="http://schemas.microsoft.com/office/drawing/2014/main" val="3174347704"/>
                    </a:ext>
                  </a:extLst>
                </a:gridCol>
                <a:gridCol w="6913282">
                  <a:extLst>
                    <a:ext uri="{9D8B030D-6E8A-4147-A177-3AD203B41FA5}">
                      <a16:colId xmlns:a16="http://schemas.microsoft.com/office/drawing/2014/main" val="1076179324"/>
                    </a:ext>
                  </a:extLst>
                </a:gridCol>
              </a:tblGrid>
              <a:tr h="293241">
                <a:tc rowSpan="2">
                  <a:txBody>
                    <a:bodyPr/>
                    <a:lstStyle/>
                    <a:p>
                      <a:pPr algn="ctr" latinLnBrk="0"/>
                      <a:r>
                        <a:rPr lang="ko-KR" altLang="en-US" sz="14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목적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0"/>
                      <a:r>
                        <a:rPr lang="ko-KR" altLang="en-US" sz="14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분석 계획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6895996"/>
                  </a:ext>
                </a:extLst>
              </a:tr>
              <a:tr h="29324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분석방법</a:t>
                      </a:r>
                    </a:p>
                  </a:txBody>
                  <a:tcPr anchor="ctr"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분석내용</a:t>
                      </a:r>
                    </a:p>
                  </a:txBody>
                  <a:tcPr anchor="ctr">
                    <a:solidFill>
                      <a:srgbClr val="A5A5A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1516985"/>
                  </a:ext>
                </a:extLst>
              </a:tr>
              <a:tr h="398894">
                <a:tc rowSpan="3">
                  <a:txBody>
                    <a:bodyPr/>
                    <a:lstStyle/>
                    <a:p>
                      <a:pPr algn="ctr" latinLnBrk="0"/>
                      <a:r>
                        <a:rPr lang="ko-KR" altLang="en-US" sz="16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각 변수 분포 및 단일 변수 특성 파악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12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막대그래프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20000"/>
                        </a:lnSpc>
                      </a:pPr>
                      <a:r>
                        <a:rPr lang="ko-KR" altLang="en-US" sz="12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챔버</a:t>
                      </a:r>
                      <a:r>
                        <a:rPr lang="en-US" altLang="ko-KR" sz="12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, </a:t>
                      </a:r>
                      <a:r>
                        <a:rPr lang="ko-KR" altLang="en-US" sz="12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산화공정 종류</a:t>
                      </a:r>
                      <a:r>
                        <a:rPr lang="en-US" altLang="ko-KR" sz="12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, </a:t>
                      </a:r>
                      <a:r>
                        <a:rPr lang="ko-KR" altLang="en-US" sz="1200" dirty="0" err="1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리소그래피</a:t>
                      </a:r>
                      <a:r>
                        <a:rPr lang="ko-KR" altLang="en-US" sz="12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 </a:t>
                      </a:r>
                      <a:r>
                        <a:rPr lang="en-US" altLang="ko-KR" sz="12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UV </a:t>
                      </a:r>
                      <a:r>
                        <a:rPr lang="ko-KR" altLang="en-US" sz="12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타입 등 범주형 변수의 도수 확인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94772683"/>
                  </a:ext>
                </a:extLst>
              </a:tr>
              <a:tr h="39889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12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히스토그램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latinLnBrk="0">
                        <a:lnSpc>
                          <a:spcPct val="120000"/>
                        </a:lnSpc>
                      </a:pPr>
                      <a:r>
                        <a:rPr lang="ko-KR" altLang="en-US" sz="1200" dirty="0" err="1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산화막</a:t>
                      </a:r>
                      <a:r>
                        <a:rPr lang="ko-KR" altLang="en-US" sz="12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 두께</a:t>
                      </a:r>
                      <a:r>
                        <a:rPr lang="en-US" altLang="ko-KR" sz="12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, Line CD, </a:t>
                      </a:r>
                      <a:r>
                        <a:rPr lang="ko-KR" altLang="en-US" sz="12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식각 두께 등 연속형 변수의 기술 통계량</a:t>
                      </a:r>
                      <a:r>
                        <a:rPr lang="en-US" altLang="ko-KR" sz="12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, </a:t>
                      </a:r>
                      <a:r>
                        <a:rPr lang="ko-KR" altLang="en-US" sz="12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히스토그램</a:t>
                      </a:r>
                      <a:r>
                        <a:rPr lang="en-US" altLang="ko-KR" sz="12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, boxplot</a:t>
                      </a:r>
                      <a:r>
                        <a:rPr lang="ko-KR" altLang="en-US" sz="12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으로 데이터의 </a:t>
                      </a:r>
                      <a:r>
                        <a:rPr lang="ko-KR" altLang="en-US" sz="120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분포와 이상치 확인 및 대체</a:t>
                      </a:r>
                      <a:endParaRPr lang="ko-KR" altLang="en-US" sz="160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5020624"/>
                  </a:ext>
                </a:extLst>
              </a:tr>
              <a:tr h="39889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Boxplot</a:t>
                      </a:r>
                      <a:endParaRPr lang="ko-KR" altLang="en-US" sz="120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5676642"/>
                  </a:ext>
                </a:extLst>
              </a:tr>
              <a:tr h="398894">
                <a:tc rowSpan="5">
                  <a:txBody>
                    <a:bodyPr/>
                    <a:lstStyle/>
                    <a:p>
                      <a:pPr algn="ctr" latinLnBrk="0"/>
                      <a:r>
                        <a:rPr lang="ko-KR" altLang="en-US" sz="16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공정 흐름이 불량에 끼치는 영향 파악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C </a:t>
                      </a:r>
                      <a:r>
                        <a:rPr lang="ko-KR" altLang="en-US" sz="12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관리도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20000"/>
                        </a:lnSpc>
                      </a:pPr>
                      <a:r>
                        <a:rPr lang="ko-KR" altLang="en-US" sz="12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공정 </a:t>
                      </a:r>
                      <a:r>
                        <a:rPr lang="ko-KR" altLang="en-US" sz="1200" dirty="0" err="1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흐름별</a:t>
                      </a:r>
                      <a:r>
                        <a:rPr lang="ko-KR" altLang="en-US" sz="12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 </a:t>
                      </a:r>
                      <a:r>
                        <a:rPr lang="en-US" altLang="ko-KR" sz="12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C </a:t>
                      </a:r>
                      <a:r>
                        <a:rPr lang="ko-KR" altLang="en-US" sz="12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관리도를 그리고 안정한 집단과 안정하지 못한 집단 확인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8041667"/>
                  </a:ext>
                </a:extLst>
              </a:tr>
              <a:tr h="4894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2 Proportion test</a:t>
                      </a:r>
                      <a:endParaRPr lang="ko-KR" altLang="en-US" sz="120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20000"/>
                        </a:lnSpc>
                      </a:pPr>
                      <a:r>
                        <a:rPr lang="ko-KR" altLang="en-US" sz="12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안정적인 공정과 불안정적인 공정의 불량률 발생 차이 확인</a:t>
                      </a:r>
                      <a:endParaRPr lang="en-US" altLang="ko-KR" sz="120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  <a:p>
                      <a:pPr algn="l" latinLnBrk="0">
                        <a:lnSpc>
                          <a:spcPct val="120000"/>
                        </a:lnSpc>
                      </a:pPr>
                      <a:r>
                        <a:rPr lang="ko-KR" altLang="en-US" sz="12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관리도 분석으로 구분된 공정 </a:t>
                      </a:r>
                      <a:r>
                        <a:rPr lang="ko-KR" altLang="en-US" sz="1200" dirty="0" err="1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흐름별</a:t>
                      </a:r>
                      <a:r>
                        <a:rPr lang="ko-KR" altLang="en-US" sz="12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 불량률 차이</a:t>
                      </a:r>
                      <a:r>
                        <a:rPr lang="en-US" altLang="ko-KR" sz="12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 </a:t>
                      </a:r>
                      <a:r>
                        <a:rPr lang="ko-KR" altLang="en-US" sz="12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검정</a:t>
                      </a:r>
                      <a:r>
                        <a:rPr lang="en-US" altLang="ko-KR" sz="12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, </a:t>
                      </a:r>
                      <a:r>
                        <a:rPr lang="ko-KR" altLang="en-US" sz="12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부하 분석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47304002"/>
                  </a:ext>
                </a:extLst>
              </a:tr>
              <a:tr h="39889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1200" dirty="0" err="1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카이제곱</a:t>
                      </a:r>
                      <a:r>
                        <a:rPr lang="ko-KR" altLang="en-US" sz="12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 검정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ko-KR" altLang="en-US" sz="12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공정 </a:t>
                      </a:r>
                      <a:r>
                        <a:rPr lang="ko-KR" altLang="en-US" sz="1200" dirty="0" err="1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흐름별</a:t>
                      </a:r>
                      <a:r>
                        <a:rPr lang="ko-KR" altLang="en-US" sz="12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 불량 발생 차이 확인</a:t>
                      </a:r>
                      <a:endParaRPr lang="ko-KR" altLang="en-US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76188731"/>
                  </a:ext>
                </a:extLst>
              </a:tr>
              <a:tr h="39889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Boxplot</a:t>
                      </a:r>
                      <a:endParaRPr lang="ko-KR" altLang="en-US" sz="120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20000"/>
                        </a:lnSpc>
                      </a:pPr>
                      <a:r>
                        <a:rPr lang="ko-KR" altLang="en-US" sz="12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공정 </a:t>
                      </a:r>
                      <a:r>
                        <a:rPr lang="ko-KR" altLang="en-US" sz="1200" dirty="0" err="1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흐름별</a:t>
                      </a:r>
                      <a:r>
                        <a:rPr lang="ko-KR" altLang="en-US" sz="12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 불량률 상위 공정과 하위 공정으로 나눠서 설명변수간 </a:t>
                      </a:r>
                      <a:r>
                        <a:rPr lang="en-US" altLang="ko-KR" sz="12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boxplot </a:t>
                      </a:r>
                      <a:r>
                        <a:rPr lang="ko-KR" altLang="en-US" sz="12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분석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15053719"/>
                  </a:ext>
                </a:extLst>
              </a:tr>
              <a:tr h="39889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Mann-</a:t>
                      </a:r>
                      <a:r>
                        <a:rPr lang="en-US" altLang="ko-KR" sz="1200" dirty="0" err="1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whitney</a:t>
                      </a:r>
                      <a:r>
                        <a:rPr lang="en-US" altLang="ko-KR" sz="12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 U </a:t>
                      </a:r>
                      <a:r>
                        <a:rPr lang="ko-KR" altLang="en-US" sz="12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분석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안정적인 공정과 불안정적인 공정 흐름의 운전조건에 따른 불량률 차이 확인</a:t>
                      </a:r>
                      <a:endParaRPr lang="en-US" altLang="ko-KR" sz="120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63018068"/>
                  </a:ext>
                </a:extLst>
              </a:tr>
              <a:tr h="398894">
                <a:tc row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공정조건별 불량에 끼치는 영향 예측 모델 개발</a:t>
                      </a:r>
                    </a:p>
                  </a:txBody>
                  <a:tcPr marL="18000" marR="18000" anchor="ctr"/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12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의사결정나무</a:t>
                      </a:r>
                    </a:p>
                  </a:txBody>
                  <a:tcPr anchor="ctr"/>
                </a:tc>
                <a:tc rowSpan="4">
                  <a:txBody>
                    <a:bodyPr/>
                    <a:lstStyle/>
                    <a:p>
                      <a:pPr algn="l" latinLnBrk="0">
                        <a:lnSpc>
                          <a:spcPct val="120000"/>
                        </a:lnSpc>
                      </a:pPr>
                      <a:r>
                        <a:rPr lang="ko-KR" altLang="en-US" sz="12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공정별 변수에 따른 불량에 끼치는 영향 모델링하여 중요 변수 도출</a:t>
                      </a:r>
                      <a:endParaRPr lang="en-US" altLang="ko-KR" sz="120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  <a:p>
                      <a:pPr algn="l" latinLnBrk="0">
                        <a:lnSpc>
                          <a:spcPct val="120000"/>
                        </a:lnSpc>
                      </a:pPr>
                      <a:endParaRPr lang="en-US" altLang="ko-KR" sz="120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  <a:p>
                      <a:pPr algn="l" latinLnBrk="0">
                        <a:lnSpc>
                          <a:spcPct val="120000"/>
                        </a:lnSpc>
                      </a:pPr>
                      <a:r>
                        <a:rPr lang="ko-KR" altLang="en-US" sz="12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불량에 영향을 끼치는 변수 확인하여 최적조건 탐색</a:t>
                      </a:r>
                      <a:endParaRPr lang="en-US" altLang="ko-KR" sz="120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  <a:p>
                      <a:pPr algn="l" latinLnBrk="0">
                        <a:lnSpc>
                          <a:spcPct val="120000"/>
                        </a:lnSpc>
                      </a:pPr>
                      <a:endParaRPr lang="en-US" altLang="ko-KR" sz="120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  <a:p>
                      <a:pPr algn="l" latinLnBrk="0">
                        <a:lnSpc>
                          <a:spcPct val="120000"/>
                        </a:lnSpc>
                      </a:pPr>
                      <a:r>
                        <a:rPr lang="ko-KR" altLang="en-US" sz="12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모델링 이후 평가지표를 종합적으로 고려해 가장 높은 모형 선정으로 불량 예측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7703835"/>
                  </a:ext>
                </a:extLst>
              </a:tr>
              <a:tr h="39889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Gradient Boosting</a:t>
                      </a:r>
                      <a:endParaRPr lang="ko-KR" altLang="en-US" sz="120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5042782"/>
                  </a:ext>
                </a:extLst>
              </a:tr>
              <a:tr h="398894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SVM</a:t>
                      </a:r>
                      <a:endParaRPr lang="ko-KR" altLang="en-US" sz="120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l" latinLnBrk="1">
                        <a:lnSpc>
                          <a:spcPct val="120000"/>
                        </a:lnSpc>
                      </a:pP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72237106"/>
                  </a:ext>
                </a:extLst>
              </a:tr>
              <a:tr h="398894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altLang="ko-KR" sz="12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ANN</a:t>
                      </a:r>
                      <a:endParaRPr lang="ko-KR" altLang="en-US" sz="120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l" latinLnBrk="1">
                        <a:lnSpc>
                          <a:spcPct val="120000"/>
                        </a:lnSpc>
                      </a:pP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11944049"/>
                  </a:ext>
                </a:extLst>
              </a:tr>
            </a:tbl>
          </a:graphicData>
        </a:graphic>
      </p:graphicFrame>
      <p:sp>
        <p:nvSpPr>
          <p:cNvPr id="9" name="제목 1">
            <a:extLst>
              <a:ext uri="{FF2B5EF4-FFF2-40B4-BE49-F238E27FC236}">
                <a16:creationId xmlns:a16="http://schemas.microsoft.com/office/drawing/2014/main" id="{BC8BFE3F-CED1-4633-B86E-555BC030F482}"/>
              </a:ext>
            </a:extLst>
          </p:cNvPr>
          <p:cNvSpPr txBox="1">
            <a:spLocks/>
          </p:cNvSpPr>
          <p:nvPr/>
        </p:nvSpPr>
        <p:spPr>
          <a:xfrm>
            <a:off x="219384" y="53659"/>
            <a:ext cx="4162042" cy="885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b="1" dirty="0">
                <a:solidFill>
                  <a:schemeClr val="bg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4. </a:t>
            </a:r>
            <a:r>
              <a:rPr lang="ko-KR" altLang="en-US" sz="3600" b="1" dirty="0">
                <a:solidFill>
                  <a:schemeClr val="bg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분석계획</a:t>
            </a:r>
          </a:p>
        </p:txBody>
      </p:sp>
    </p:spTree>
    <p:extLst>
      <p:ext uri="{BB962C8B-B14F-4D97-AF65-F5344CB8AC3E}">
        <p14:creationId xmlns:p14="http://schemas.microsoft.com/office/powerpoint/2010/main" val="19797653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그룹 109">
            <a:extLst>
              <a:ext uri="{FF2B5EF4-FFF2-40B4-BE49-F238E27FC236}">
                <a16:creationId xmlns:a16="http://schemas.microsoft.com/office/drawing/2014/main" id="{364144F9-227D-4586-B9FA-A8070DD3192E}"/>
              </a:ext>
            </a:extLst>
          </p:cNvPr>
          <p:cNvGrpSpPr/>
          <p:nvPr/>
        </p:nvGrpSpPr>
        <p:grpSpPr>
          <a:xfrm>
            <a:off x="0" y="0"/>
            <a:ext cx="12192000" cy="983635"/>
            <a:chOff x="0" y="0"/>
            <a:chExt cx="12192000" cy="1036320"/>
          </a:xfrm>
        </p:grpSpPr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E69619D1-9170-4B62-AEFA-4616C31385AA}"/>
                </a:ext>
              </a:extLst>
            </p:cNvPr>
            <p:cNvSpPr/>
            <p:nvPr/>
          </p:nvSpPr>
          <p:spPr>
            <a:xfrm>
              <a:off x="0" y="0"/>
              <a:ext cx="12192000" cy="1036320"/>
            </a:xfrm>
            <a:prstGeom prst="rect">
              <a:avLst/>
            </a:prstGeom>
            <a:solidFill>
              <a:srgbClr val="0085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2" name="그림 111">
              <a:extLst>
                <a:ext uri="{FF2B5EF4-FFF2-40B4-BE49-F238E27FC236}">
                  <a16:creationId xmlns:a16="http://schemas.microsoft.com/office/drawing/2014/main" id="{B92CC106-8E52-411D-BEEA-7B40231C97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7284" r="12734" b="5451"/>
            <a:stretch/>
          </p:blipFill>
          <p:spPr>
            <a:xfrm>
              <a:off x="9936480" y="0"/>
              <a:ext cx="2255520" cy="1036320"/>
            </a:xfrm>
            <a:prstGeom prst="rect">
              <a:avLst/>
            </a:prstGeom>
          </p:spPr>
        </p:pic>
      </p:grpSp>
      <p:sp>
        <p:nvSpPr>
          <p:cNvPr id="5" name="슬라이드 번호 개체 틀 2">
            <a:extLst>
              <a:ext uri="{FF2B5EF4-FFF2-40B4-BE49-F238E27FC236}">
                <a16:creationId xmlns:a16="http://schemas.microsoft.com/office/drawing/2014/main" id="{2588A958-2AAE-4720-ACC1-FD9F4D52C5C0}"/>
              </a:ext>
            </a:extLst>
          </p:cNvPr>
          <p:cNvSpPr txBox="1">
            <a:spLocks/>
          </p:cNvSpPr>
          <p:nvPr/>
        </p:nvSpPr>
        <p:spPr>
          <a:xfrm>
            <a:off x="9355123" y="75501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7C35AA06-5F22-4BC2-B40C-D07DE322E8DE}" type="slidenum">
              <a:rPr lang="ko-KR" altLang="en-US" sz="1200" smtClean="0">
                <a:latin typeface="나눔고딕OTF" panose="020D0604000000000000" pitchFamily="34" charset="-127"/>
                <a:ea typeface="나눔고딕OTF" panose="020D0604000000000000" pitchFamily="34" charset="-127"/>
              </a:rPr>
              <a:pPr algn="r"/>
              <a:t>8</a:t>
            </a:fld>
            <a:endParaRPr lang="ko-KR" altLang="en-US" sz="120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22F535C-A673-45F1-9C97-04F8ABB4BE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848"/>
          <a:stretch/>
        </p:blipFill>
        <p:spPr>
          <a:xfrm>
            <a:off x="8510222" y="2682638"/>
            <a:ext cx="2520000" cy="171150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947FEEC-55E4-4D7C-8290-F21A2BAA5E22}"/>
              </a:ext>
            </a:extLst>
          </p:cNvPr>
          <p:cNvSpPr txBox="1"/>
          <p:nvPr/>
        </p:nvSpPr>
        <p:spPr>
          <a:xfrm>
            <a:off x="1129106" y="1115091"/>
            <a:ext cx="10238141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>
              <a:lnSpc>
                <a:spcPct val="110000"/>
              </a:lnSpc>
            </a:pP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C 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관리도를 통한 공정 </a:t>
            </a:r>
            <a:r>
              <a:rPr lang="ko-KR" altLang="en-US" dirty="0" err="1">
                <a:latin typeface="나눔고딕OTF" panose="020D0604000000000000" pitchFamily="34" charset="-127"/>
                <a:ea typeface="나눔고딕OTF" panose="020D0604000000000000" pitchFamily="34" charset="-127"/>
              </a:rPr>
              <a:t>흐름별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안정성 확인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결과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,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불안정 공정에서 생산된 제품의 불량 수가 높게 나타남에 따라 </a:t>
            </a:r>
            <a:r>
              <a:rPr lang="ko-KR" altLang="en-US" b="1" dirty="0">
                <a:solidFill>
                  <a:schemeClr val="accent6">
                    <a:lumMod val="75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공정의 이상 여부를 탐지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할 방안 필요</a:t>
            </a:r>
            <a:endParaRPr lang="en-US" altLang="ko-KR" b="1" dirty="0">
              <a:solidFill>
                <a:schemeClr val="accent6">
                  <a:lumMod val="75000"/>
                </a:schemeClr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B54CE10-09AB-42B2-9235-FBFAC17A4E00}"/>
              </a:ext>
            </a:extLst>
          </p:cNvPr>
          <p:cNvSpPr txBox="1"/>
          <p:nvPr/>
        </p:nvSpPr>
        <p:spPr>
          <a:xfrm>
            <a:off x="6457596" y="2357957"/>
            <a:ext cx="1412900" cy="3154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안정한 공정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F3A7D2E-6968-4B35-9A2E-D52BE4515D21}"/>
              </a:ext>
            </a:extLst>
          </p:cNvPr>
          <p:cNvSpPr txBox="1"/>
          <p:nvPr/>
        </p:nvSpPr>
        <p:spPr>
          <a:xfrm>
            <a:off x="8996554" y="2361807"/>
            <a:ext cx="1547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불안정한 공정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8DE03F5-8FBA-4087-B059-AB04484A1D44}"/>
              </a:ext>
            </a:extLst>
          </p:cNvPr>
          <p:cNvSpPr txBox="1"/>
          <p:nvPr/>
        </p:nvSpPr>
        <p:spPr>
          <a:xfrm>
            <a:off x="6660735" y="2033788"/>
            <a:ext cx="36848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안정</a:t>
            </a:r>
            <a:r>
              <a:rPr lang="en-US" altLang="ko-KR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/</a:t>
            </a:r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불안정 공정 간 이상 발생 </a:t>
            </a:r>
            <a:r>
              <a:rPr lang="ko-KR" altLang="en-US" sz="1600" b="1" dirty="0">
                <a:solidFill>
                  <a:schemeClr val="accent6">
                    <a:lumMod val="75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차이 검정</a:t>
            </a:r>
          </a:p>
        </p:txBody>
      </p:sp>
      <p:graphicFrame>
        <p:nvGraphicFramePr>
          <p:cNvPr id="16" name="표 16">
            <a:extLst>
              <a:ext uri="{FF2B5EF4-FFF2-40B4-BE49-F238E27FC236}">
                <a16:creationId xmlns:a16="http://schemas.microsoft.com/office/drawing/2014/main" id="{B9762CE3-52C0-411A-86D0-9CF0F9F267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1184408"/>
              </p:ext>
            </p:extLst>
          </p:nvPr>
        </p:nvGraphicFramePr>
        <p:xfrm>
          <a:off x="5904047" y="5159772"/>
          <a:ext cx="5061774" cy="920912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1687258">
                  <a:extLst>
                    <a:ext uri="{9D8B030D-6E8A-4147-A177-3AD203B41FA5}">
                      <a16:colId xmlns:a16="http://schemas.microsoft.com/office/drawing/2014/main" val="67141295"/>
                    </a:ext>
                  </a:extLst>
                </a:gridCol>
                <a:gridCol w="1687258">
                  <a:extLst>
                    <a:ext uri="{9D8B030D-6E8A-4147-A177-3AD203B41FA5}">
                      <a16:colId xmlns:a16="http://schemas.microsoft.com/office/drawing/2014/main" val="1695158812"/>
                    </a:ext>
                  </a:extLst>
                </a:gridCol>
                <a:gridCol w="1687258">
                  <a:extLst>
                    <a:ext uri="{9D8B030D-6E8A-4147-A177-3AD203B41FA5}">
                      <a16:colId xmlns:a16="http://schemas.microsoft.com/office/drawing/2014/main" val="2336050478"/>
                    </a:ext>
                  </a:extLst>
                </a:gridCol>
              </a:tblGrid>
              <a:tr h="25736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구분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안정한 공정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불안정한 공정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28443572"/>
                  </a:ext>
                </a:extLst>
              </a:tr>
              <a:tr h="3080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전체 데이터 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91</a:t>
                      </a:r>
                      <a:endParaRPr lang="ko-KR" altLang="en-US" sz="140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88</a:t>
                      </a:r>
                      <a:endParaRPr lang="ko-KR" altLang="en-US" sz="140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28696892"/>
                  </a:ext>
                </a:extLst>
              </a:tr>
              <a:tr h="3080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불량 데이터 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25</a:t>
                      </a:r>
                      <a:endParaRPr lang="ko-KR" altLang="en-US" sz="140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70</a:t>
                      </a:r>
                      <a:endParaRPr lang="ko-KR" altLang="en-US" sz="140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28481643"/>
                  </a:ext>
                </a:extLst>
              </a:tr>
            </a:tbl>
          </a:graphicData>
        </a:graphic>
      </p:graphicFrame>
      <p:pic>
        <p:nvPicPr>
          <p:cNvPr id="18" name="그림 17">
            <a:extLst>
              <a:ext uri="{FF2B5EF4-FFF2-40B4-BE49-F238E27FC236}">
                <a16:creationId xmlns:a16="http://schemas.microsoft.com/office/drawing/2014/main" id="{7A9B8699-56E1-4928-9488-954CB3398C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4046" y="6090342"/>
            <a:ext cx="2276793" cy="40010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DBBB554-B2D3-4F65-B5A2-4659CE0240AF}"/>
              </a:ext>
            </a:extLst>
          </p:cNvPr>
          <p:cNvSpPr txBox="1"/>
          <p:nvPr/>
        </p:nvSpPr>
        <p:spPr>
          <a:xfrm>
            <a:off x="5922475" y="4386236"/>
            <a:ext cx="24831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Path : 11222</a:t>
            </a:r>
            <a:r>
              <a:rPr lang="ko-KR" altLang="en-US" sz="14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</a:t>
            </a:r>
            <a:r>
              <a:rPr lang="en-US" altLang="ko-KR" sz="14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&gt;</a:t>
            </a:r>
            <a:r>
              <a:rPr lang="ko-KR" altLang="en-US" sz="14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이상치 </a:t>
            </a:r>
            <a:r>
              <a:rPr lang="en-US" altLang="ko-KR" sz="14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: 3</a:t>
            </a:r>
            <a:r>
              <a:rPr lang="ko-KR" altLang="en-US" sz="14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개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89D2C9CE-A6C6-44A6-9AF8-BB75E0947A0D}"/>
              </a:ext>
            </a:extLst>
          </p:cNvPr>
          <p:cNvSpPr txBox="1"/>
          <p:nvPr/>
        </p:nvSpPr>
        <p:spPr>
          <a:xfrm>
            <a:off x="8528651" y="4386236"/>
            <a:ext cx="24831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Path : 32333 &gt;</a:t>
            </a:r>
            <a:r>
              <a:rPr lang="ko-KR" altLang="en-US" sz="14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이상치 </a:t>
            </a:r>
            <a:r>
              <a:rPr lang="en-US" altLang="ko-KR" sz="14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: 17</a:t>
            </a:r>
            <a:r>
              <a:rPr lang="ko-KR" altLang="en-US" sz="14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개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EC6F0794-D246-4603-851C-A5A7153B91A8}"/>
              </a:ext>
            </a:extLst>
          </p:cNvPr>
          <p:cNvSpPr txBox="1"/>
          <p:nvPr/>
        </p:nvSpPr>
        <p:spPr>
          <a:xfrm>
            <a:off x="1957464" y="1986827"/>
            <a:ext cx="23577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공정 </a:t>
            </a:r>
            <a:r>
              <a:rPr lang="ko-KR" altLang="en-US" sz="1600" dirty="0" err="1">
                <a:latin typeface="나눔고딕OTF" panose="020D0604000000000000" pitchFamily="34" charset="-127"/>
                <a:ea typeface="나눔고딕OTF" panose="020D0604000000000000" pitchFamily="34" charset="-127"/>
              </a:rPr>
              <a:t>흐름별</a:t>
            </a:r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</a:t>
            </a:r>
            <a:r>
              <a:rPr lang="ko-KR" altLang="en-US" sz="1600" b="1" dirty="0">
                <a:solidFill>
                  <a:schemeClr val="accent6">
                    <a:lumMod val="75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공정 진행도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5CC0F9B-615E-4B26-BD41-9FC34A9EBE30}"/>
              </a:ext>
            </a:extLst>
          </p:cNvPr>
          <p:cNvSpPr txBox="1"/>
          <p:nvPr/>
        </p:nvSpPr>
        <p:spPr>
          <a:xfrm>
            <a:off x="6949833" y="4836838"/>
            <a:ext cx="28553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2 proportion test</a:t>
            </a:r>
            <a:endParaRPr lang="ko-KR" altLang="en-US" sz="14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AAF165B-64E0-4671-ADBC-8B7F94B0F1E2}"/>
              </a:ext>
            </a:extLst>
          </p:cNvPr>
          <p:cNvSpPr txBox="1"/>
          <p:nvPr/>
        </p:nvSpPr>
        <p:spPr>
          <a:xfrm>
            <a:off x="5540624" y="3059830"/>
            <a:ext cx="31937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latin typeface="나눔고딕OTF" panose="020D0604000000000000" pitchFamily="34" charset="-127"/>
                <a:ea typeface="나눔고딕OTF" panose="020D0604000000000000" pitchFamily="34" charset="-127"/>
              </a:rPr>
              <a:t>C </a:t>
            </a:r>
            <a:r>
              <a:rPr lang="ko-KR" altLang="en-US" sz="1400">
                <a:latin typeface="나눔고딕OTF" panose="020D0604000000000000" pitchFamily="34" charset="-127"/>
                <a:ea typeface="나눔고딕OTF" panose="020D0604000000000000" pitchFamily="34" charset="-127"/>
              </a:rPr>
              <a:t>관리도</a:t>
            </a: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4D0FCC52-7385-4B49-B4E6-88B079E245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4046" y="2682638"/>
            <a:ext cx="2520000" cy="17100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C268A18A-229A-408C-B688-0D8A0356E9F3}"/>
              </a:ext>
            </a:extLst>
          </p:cNvPr>
          <p:cNvGrpSpPr/>
          <p:nvPr/>
        </p:nvGrpSpPr>
        <p:grpSpPr>
          <a:xfrm>
            <a:off x="1033852" y="2377300"/>
            <a:ext cx="3177832" cy="4184868"/>
            <a:chOff x="818700" y="1991815"/>
            <a:chExt cx="3177832" cy="4366590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DA5FFB95-74DB-4EAF-B7F0-F962404FBA11}"/>
                </a:ext>
              </a:extLst>
            </p:cNvPr>
            <p:cNvGrpSpPr/>
            <p:nvPr/>
          </p:nvGrpSpPr>
          <p:grpSpPr>
            <a:xfrm>
              <a:off x="1995857" y="1991815"/>
              <a:ext cx="400868" cy="523616"/>
              <a:chOff x="5895566" y="1890782"/>
              <a:chExt cx="400868" cy="523616"/>
            </a:xfrm>
          </p:grpSpPr>
          <p:pic>
            <p:nvPicPr>
              <p:cNvPr id="91" name="그림 90">
                <a:extLst>
                  <a:ext uri="{FF2B5EF4-FFF2-40B4-BE49-F238E27FC236}">
                    <a16:creationId xmlns:a16="http://schemas.microsoft.com/office/drawing/2014/main" id="{71252F69-2C93-44D7-9CD8-3A1F4DCE3D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1803" b="96885" l="4711" r="92505">
                            <a14:foregroundMark x1="5353" y1="19508" x2="5353" y2="19508"/>
                            <a14:foregroundMark x1="11135" y1="8525" x2="11135" y2="8525"/>
                            <a14:foregroundMark x1="32334" y1="3279" x2="32334" y2="3279"/>
                            <a14:foregroundMark x1="52463" y1="2131" x2="52463" y2="2131"/>
                            <a14:foregroundMark x1="31049" y1="3607" x2="51178" y2="2295"/>
                            <a14:foregroundMark x1="51178" y1="2295" x2="81585" y2="6885"/>
                            <a14:foregroundMark x1="81585" y1="6885" x2="92291" y2="11148"/>
                            <a14:foregroundMark x1="92291" y1="11148" x2="92719" y2="19672"/>
                            <a14:foregroundMark x1="92719" y1="19672" x2="67666" y2="27377"/>
                            <a14:foregroundMark x1="67666" y1="27377" x2="41756" y2="29508"/>
                            <a14:foregroundMark x1="42827" y1="96885" x2="42827" y2="96885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895567" y="1890782"/>
                <a:ext cx="400867" cy="523616"/>
              </a:xfrm>
              <a:prstGeom prst="rect">
                <a:avLst/>
              </a:prstGeom>
            </p:spPr>
          </p:pic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A5730C3B-F336-4CE0-B253-E7194671EBB9}"/>
                  </a:ext>
                </a:extLst>
              </p:cNvPr>
              <p:cNvSpPr txBox="1"/>
              <p:nvPr/>
            </p:nvSpPr>
            <p:spPr>
              <a:xfrm>
                <a:off x="5895566" y="2009003"/>
                <a:ext cx="4008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/>
                  <a:t>1</a:t>
                </a:r>
                <a:endParaRPr lang="ko-KR" altLang="en-US" dirty="0"/>
              </a:p>
            </p:txBody>
          </p:sp>
        </p:grp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286B29FA-24C5-4CD5-AD01-5631DD449274}"/>
                </a:ext>
              </a:extLst>
            </p:cNvPr>
            <p:cNvGrpSpPr/>
            <p:nvPr/>
          </p:nvGrpSpPr>
          <p:grpSpPr>
            <a:xfrm>
              <a:off x="1995857" y="2809107"/>
              <a:ext cx="400868" cy="523616"/>
              <a:chOff x="5895566" y="2821219"/>
              <a:chExt cx="400868" cy="523616"/>
            </a:xfrm>
          </p:grpSpPr>
          <p:pic>
            <p:nvPicPr>
              <p:cNvPr id="89" name="그림 88">
                <a:extLst>
                  <a:ext uri="{FF2B5EF4-FFF2-40B4-BE49-F238E27FC236}">
                    <a16:creationId xmlns:a16="http://schemas.microsoft.com/office/drawing/2014/main" id="{B9222E0A-9874-4854-920C-E0B42309DB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1803" b="96885" l="4711" r="92505">
                            <a14:foregroundMark x1="5353" y1="19508" x2="5353" y2="19508"/>
                            <a14:foregroundMark x1="11135" y1="8525" x2="11135" y2="8525"/>
                            <a14:foregroundMark x1="32334" y1="3279" x2="32334" y2="3279"/>
                            <a14:foregroundMark x1="52463" y1="2131" x2="52463" y2="2131"/>
                            <a14:foregroundMark x1="31049" y1="3607" x2="51178" y2="2295"/>
                            <a14:foregroundMark x1="51178" y1="2295" x2="81585" y2="6885"/>
                            <a14:foregroundMark x1="81585" y1="6885" x2="92291" y2="11148"/>
                            <a14:foregroundMark x1="92291" y1="11148" x2="92719" y2="19672"/>
                            <a14:foregroundMark x1="92719" y1="19672" x2="67666" y2="27377"/>
                            <a14:foregroundMark x1="67666" y1="27377" x2="41756" y2="29508"/>
                            <a14:foregroundMark x1="42827" y1="96885" x2="42827" y2="96885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895567" y="2821219"/>
                <a:ext cx="400867" cy="523616"/>
              </a:xfrm>
              <a:prstGeom prst="rect">
                <a:avLst/>
              </a:prstGeom>
            </p:spPr>
          </p:pic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B89EF70D-09D7-479B-BF10-CB2688D87489}"/>
                  </a:ext>
                </a:extLst>
              </p:cNvPr>
              <p:cNvSpPr txBox="1"/>
              <p:nvPr/>
            </p:nvSpPr>
            <p:spPr>
              <a:xfrm>
                <a:off x="5895566" y="2939440"/>
                <a:ext cx="4008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/>
                  <a:t>1</a:t>
                </a:r>
                <a:endParaRPr lang="ko-KR" altLang="en-US" dirty="0"/>
              </a:p>
            </p:txBody>
          </p:sp>
        </p:grp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F6C288FD-BC4E-4E41-8BDD-19F54E17C45C}"/>
                </a:ext>
              </a:extLst>
            </p:cNvPr>
            <p:cNvGrpSpPr/>
            <p:nvPr/>
          </p:nvGrpSpPr>
          <p:grpSpPr>
            <a:xfrm>
              <a:off x="1995857" y="4443692"/>
              <a:ext cx="400867" cy="523616"/>
              <a:chOff x="5895564" y="4150545"/>
              <a:chExt cx="400867" cy="523616"/>
            </a:xfrm>
          </p:grpSpPr>
          <p:pic>
            <p:nvPicPr>
              <p:cNvPr id="85" name="그림 84">
                <a:extLst>
                  <a:ext uri="{FF2B5EF4-FFF2-40B4-BE49-F238E27FC236}">
                    <a16:creationId xmlns:a16="http://schemas.microsoft.com/office/drawing/2014/main" id="{D55FF495-FE49-4B23-AF0B-9B29EDC1E4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1803" b="96885" l="4711" r="92505">
                            <a14:foregroundMark x1="5353" y1="19508" x2="5353" y2="19508"/>
                            <a14:foregroundMark x1="11135" y1="8525" x2="11135" y2="8525"/>
                            <a14:foregroundMark x1="32334" y1="3279" x2="32334" y2="3279"/>
                            <a14:foregroundMark x1="52463" y1="2131" x2="52463" y2="2131"/>
                            <a14:foregroundMark x1="31049" y1="3607" x2="51178" y2="2295"/>
                            <a14:foregroundMark x1="51178" y1="2295" x2="81585" y2="6885"/>
                            <a14:foregroundMark x1="81585" y1="6885" x2="92291" y2="11148"/>
                            <a14:foregroundMark x1="92291" y1="11148" x2="92719" y2="19672"/>
                            <a14:foregroundMark x1="92719" y1="19672" x2="67666" y2="27377"/>
                            <a14:foregroundMark x1="67666" y1="27377" x2="41756" y2="29508"/>
                            <a14:foregroundMark x1="42827" y1="96885" x2="42827" y2="96885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895564" y="4150545"/>
                <a:ext cx="400867" cy="523616"/>
              </a:xfrm>
              <a:prstGeom prst="rect">
                <a:avLst/>
              </a:prstGeom>
            </p:spPr>
          </p:pic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65D4179D-87E8-4570-B312-DB13824257BB}"/>
                  </a:ext>
                </a:extLst>
              </p:cNvPr>
              <p:cNvSpPr txBox="1"/>
              <p:nvPr/>
            </p:nvSpPr>
            <p:spPr>
              <a:xfrm>
                <a:off x="5895564" y="4268766"/>
                <a:ext cx="4008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/>
                  <a:t>1</a:t>
                </a:r>
                <a:endParaRPr lang="ko-KR" altLang="en-US" dirty="0"/>
              </a:p>
            </p:txBody>
          </p:sp>
        </p:grp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29D76411-A293-4864-BEA1-12E7AAE813E3}"/>
                </a:ext>
              </a:extLst>
            </p:cNvPr>
            <p:cNvGrpSpPr/>
            <p:nvPr/>
          </p:nvGrpSpPr>
          <p:grpSpPr>
            <a:xfrm>
              <a:off x="1995857" y="5260985"/>
              <a:ext cx="400867" cy="523616"/>
              <a:chOff x="5895564" y="4816718"/>
              <a:chExt cx="400867" cy="523616"/>
            </a:xfrm>
          </p:grpSpPr>
          <p:pic>
            <p:nvPicPr>
              <p:cNvPr id="83" name="그림 82">
                <a:extLst>
                  <a:ext uri="{FF2B5EF4-FFF2-40B4-BE49-F238E27FC236}">
                    <a16:creationId xmlns:a16="http://schemas.microsoft.com/office/drawing/2014/main" id="{D5512C76-5A6E-4519-8B3C-9CBE58D029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1803" b="96885" l="4711" r="92505">
                            <a14:foregroundMark x1="5353" y1="19508" x2="5353" y2="19508"/>
                            <a14:foregroundMark x1="11135" y1="8525" x2="11135" y2="8525"/>
                            <a14:foregroundMark x1="32334" y1="3279" x2="32334" y2="3279"/>
                            <a14:foregroundMark x1="52463" y1="2131" x2="52463" y2="2131"/>
                            <a14:foregroundMark x1="31049" y1="3607" x2="51178" y2="2295"/>
                            <a14:foregroundMark x1="51178" y1="2295" x2="81585" y2="6885"/>
                            <a14:foregroundMark x1="81585" y1="6885" x2="92291" y2="11148"/>
                            <a14:foregroundMark x1="92291" y1="11148" x2="92719" y2="19672"/>
                            <a14:foregroundMark x1="92719" y1="19672" x2="67666" y2="27377"/>
                            <a14:foregroundMark x1="67666" y1="27377" x2="41756" y2="29508"/>
                            <a14:foregroundMark x1="42827" y1="96885" x2="42827" y2="96885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895564" y="4816718"/>
                <a:ext cx="400867" cy="523616"/>
              </a:xfrm>
              <a:prstGeom prst="rect">
                <a:avLst/>
              </a:prstGeom>
            </p:spPr>
          </p:pic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51CFFDC6-C570-423B-8311-A403BC9B9BA6}"/>
                  </a:ext>
                </a:extLst>
              </p:cNvPr>
              <p:cNvSpPr txBox="1"/>
              <p:nvPr/>
            </p:nvSpPr>
            <p:spPr>
              <a:xfrm>
                <a:off x="5895564" y="4934939"/>
                <a:ext cx="4008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/>
                  <a:t>1</a:t>
                </a:r>
                <a:endParaRPr lang="ko-KR" altLang="en-US" dirty="0"/>
              </a:p>
            </p:txBody>
          </p:sp>
        </p:grpSp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D7DD8887-09D3-4D69-B2DA-538FE75B9A3E}"/>
                </a:ext>
              </a:extLst>
            </p:cNvPr>
            <p:cNvGrpSpPr/>
            <p:nvPr/>
          </p:nvGrpSpPr>
          <p:grpSpPr>
            <a:xfrm>
              <a:off x="2731065" y="1991815"/>
              <a:ext cx="400868" cy="523616"/>
              <a:chOff x="6646054" y="1879672"/>
              <a:chExt cx="400868" cy="523616"/>
            </a:xfrm>
          </p:grpSpPr>
          <p:pic>
            <p:nvPicPr>
              <p:cNvPr id="81" name="그림 80">
                <a:extLst>
                  <a:ext uri="{FF2B5EF4-FFF2-40B4-BE49-F238E27FC236}">
                    <a16:creationId xmlns:a16="http://schemas.microsoft.com/office/drawing/2014/main" id="{B7076254-F636-43CC-9A36-DAA88E5BE3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1803" b="96885" l="4711" r="92505">
                            <a14:foregroundMark x1="5353" y1="19508" x2="5353" y2="19508"/>
                            <a14:foregroundMark x1="11135" y1="8525" x2="11135" y2="8525"/>
                            <a14:foregroundMark x1="32334" y1="3279" x2="32334" y2="3279"/>
                            <a14:foregroundMark x1="52463" y1="2131" x2="52463" y2="2131"/>
                            <a14:foregroundMark x1="31049" y1="3607" x2="51178" y2="2295"/>
                            <a14:foregroundMark x1="51178" y1="2295" x2="81585" y2="6885"/>
                            <a14:foregroundMark x1="81585" y1="6885" x2="92291" y2="11148"/>
                            <a14:foregroundMark x1="92291" y1="11148" x2="92719" y2="19672"/>
                            <a14:foregroundMark x1="92719" y1="19672" x2="67666" y2="27377"/>
                            <a14:foregroundMark x1="67666" y1="27377" x2="41756" y2="29508"/>
                            <a14:foregroundMark x1="42827" y1="96885" x2="42827" y2="96885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6646055" y="1879672"/>
                <a:ext cx="400867" cy="523616"/>
              </a:xfrm>
              <a:prstGeom prst="rect">
                <a:avLst/>
              </a:prstGeom>
            </p:spPr>
          </p:pic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2749663F-4367-411A-8076-45261F158240}"/>
                  </a:ext>
                </a:extLst>
              </p:cNvPr>
              <p:cNvSpPr txBox="1"/>
              <p:nvPr/>
            </p:nvSpPr>
            <p:spPr>
              <a:xfrm>
                <a:off x="6646054" y="1997893"/>
                <a:ext cx="4008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/>
                  <a:t>2</a:t>
                </a:r>
                <a:endParaRPr lang="ko-KR" altLang="en-US" dirty="0"/>
              </a:p>
            </p:txBody>
          </p:sp>
        </p:grp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659A4F79-3B41-4E51-9A0E-164F5E393A25}"/>
                </a:ext>
              </a:extLst>
            </p:cNvPr>
            <p:cNvGrpSpPr/>
            <p:nvPr/>
          </p:nvGrpSpPr>
          <p:grpSpPr>
            <a:xfrm>
              <a:off x="2731065" y="3626399"/>
              <a:ext cx="400866" cy="523616"/>
              <a:chOff x="6646054" y="1879672"/>
              <a:chExt cx="400868" cy="523616"/>
            </a:xfrm>
          </p:grpSpPr>
          <p:pic>
            <p:nvPicPr>
              <p:cNvPr id="77" name="그림 76">
                <a:extLst>
                  <a:ext uri="{FF2B5EF4-FFF2-40B4-BE49-F238E27FC236}">
                    <a16:creationId xmlns:a16="http://schemas.microsoft.com/office/drawing/2014/main" id="{E584E63F-2908-45EC-9783-E679E7CADF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1803" b="96885" l="4711" r="92505">
                            <a14:foregroundMark x1="5353" y1="19508" x2="5353" y2="19508"/>
                            <a14:foregroundMark x1="11135" y1="8525" x2="11135" y2="8525"/>
                            <a14:foregroundMark x1="32334" y1="3279" x2="32334" y2="3279"/>
                            <a14:foregroundMark x1="52463" y1="2131" x2="52463" y2="2131"/>
                            <a14:foregroundMark x1="31049" y1="3607" x2="51178" y2="2295"/>
                            <a14:foregroundMark x1="51178" y1="2295" x2="81585" y2="6885"/>
                            <a14:foregroundMark x1="81585" y1="6885" x2="92291" y2="11148"/>
                            <a14:foregroundMark x1="92291" y1="11148" x2="92719" y2="19672"/>
                            <a14:foregroundMark x1="92719" y1="19672" x2="67666" y2="27377"/>
                            <a14:foregroundMark x1="67666" y1="27377" x2="41756" y2="29508"/>
                            <a14:foregroundMark x1="42827" y1="96885" x2="42827" y2="96885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6646055" y="1879672"/>
                <a:ext cx="400867" cy="523616"/>
              </a:xfrm>
              <a:prstGeom prst="rect">
                <a:avLst/>
              </a:prstGeom>
            </p:spPr>
          </p:pic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5A5C0176-DBB2-4BCB-AD2D-18FC2114F025}"/>
                  </a:ext>
                </a:extLst>
              </p:cNvPr>
              <p:cNvSpPr txBox="1"/>
              <p:nvPr/>
            </p:nvSpPr>
            <p:spPr>
              <a:xfrm>
                <a:off x="6646054" y="1997893"/>
                <a:ext cx="4008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/>
                  <a:t>2</a:t>
                </a:r>
                <a:endParaRPr lang="ko-KR" altLang="en-US" dirty="0"/>
              </a:p>
            </p:txBody>
          </p:sp>
        </p:grp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8B505A32-1E59-4299-868B-F7DE7343F116}"/>
                </a:ext>
              </a:extLst>
            </p:cNvPr>
            <p:cNvGrpSpPr/>
            <p:nvPr/>
          </p:nvGrpSpPr>
          <p:grpSpPr>
            <a:xfrm>
              <a:off x="2731066" y="5260985"/>
              <a:ext cx="400866" cy="523616"/>
              <a:chOff x="6646054" y="1879672"/>
              <a:chExt cx="400868" cy="523616"/>
            </a:xfrm>
          </p:grpSpPr>
          <p:pic>
            <p:nvPicPr>
              <p:cNvPr id="73" name="그림 72">
                <a:extLst>
                  <a:ext uri="{FF2B5EF4-FFF2-40B4-BE49-F238E27FC236}">
                    <a16:creationId xmlns:a16="http://schemas.microsoft.com/office/drawing/2014/main" id="{700AB606-6912-4EF3-AA31-CE3EF47462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1803" b="96885" l="4711" r="92505">
                            <a14:foregroundMark x1="5353" y1="19508" x2="5353" y2="19508"/>
                            <a14:foregroundMark x1="11135" y1="8525" x2="11135" y2="8525"/>
                            <a14:foregroundMark x1="32334" y1="3279" x2="32334" y2="3279"/>
                            <a14:foregroundMark x1="52463" y1="2131" x2="52463" y2="2131"/>
                            <a14:foregroundMark x1="31049" y1="3607" x2="51178" y2="2295"/>
                            <a14:foregroundMark x1="51178" y1="2295" x2="81585" y2="6885"/>
                            <a14:foregroundMark x1="81585" y1="6885" x2="92291" y2="11148"/>
                            <a14:foregroundMark x1="92291" y1="11148" x2="92719" y2="19672"/>
                            <a14:foregroundMark x1="92719" y1="19672" x2="67666" y2="27377"/>
                            <a14:foregroundMark x1="67666" y1="27377" x2="41756" y2="29508"/>
                            <a14:foregroundMark x1="42827" y1="96885" x2="42827" y2="96885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6646055" y="1879672"/>
                <a:ext cx="400867" cy="523616"/>
              </a:xfrm>
              <a:prstGeom prst="rect">
                <a:avLst/>
              </a:prstGeom>
            </p:spPr>
          </p:pic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66BE7659-10B5-4441-8DE7-BEEA7C6E9655}"/>
                  </a:ext>
                </a:extLst>
              </p:cNvPr>
              <p:cNvSpPr txBox="1"/>
              <p:nvPr/>
            </p:nvSpPr>
            <p:spPr>
              <a:xfrm>
                <a:off x="6646054" y="1997893"/>
                <a:ext cx="4008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/>
                  <a:t>2</a:t>
                </a:r>
                <a:endParaRPr lang="ko-KR" altLang="en-US" dirty="0"/>
              </a:p>
            </p:txBody>
          </p:sp>
        </p:grp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5A1C2287-A01E-47B1-9D52-371B9DE2E1E3}"/>
                </a:ext>
              </a:extLst>
            </p:cNvPr>
            <p:cNvGrpSpPr/>
            <p:nvPr/>
          </p:nvGrpSpPr>
          <p:grpSpPr>
            <a:xfrm>
              <a:off x="3466274" y="5260985"/>
              <a:ext cx="400866" cy="523616"/>
              <a:chOff x="6646054" y="1879672"/>
              <a:chExt cx="400868" cy="523616"/>
            </a:xfrm>
          </p:grpSpPr>
          <p:pic>
            <p:nvPicPr>
              <p:cNvPr id="69" name="그림 68">
                <a:extLst>
                  <a:ext uri="{FF2B5EF4-FFF2-40B4-BE49-F238E27FC236}">
                    <a16:creationId xmlns:a16="http://schemas.microsoft.com/office/drawing/2014/main" id="{8F7AA060-FE78-494D-9850-7E8145EFC7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1803" b="96885" l="4711" r="92505">
                            <a14:foregroundMark x1="5353" y1="19508" x2="5353" y2="19508"/>
                            <a14:foregroundMark x1="11135" y1="8525" x2="11135" y2="8525"/>
                            <a14:foregroundMark x1="32334" y1="3279" x2="32334" y2="3279"/>
                            <a14:foregroundMark x1="52463" y1="2131" x2="52463" y2="2131"/>
                            <a14:foregroundMark x1="31049" y1="3607" x2="51178" y2="2295"/>
                            <a14:foregroundMark x1="51178" y1="2295" x2="81585" y2="6885"/>
                            <a14:foregroundMark x1="81585" y1="6885" x2="92291" y2="11148"/>
                            <a14:foregroundMark x1="92291" y1="11148" x2="92719" y2="19672"/>
                            <a14:foregroundMark x1="92719" y1="19672" x2="67666" y2="27377"/>
                            <a14:foregroundMark x1="67666" y1="27377" x2="41756" y2="29508"/>
                            <a14:foregroundMark x1="42827" y1="96885" x2="42827" y2="96885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6646055" y="1879672"/>
                <a:ext cx="400867" cy="523616"/>
              </a:xfrm>
              <a:prstGeom prst="rect">
                <a:avLst/>
              </a:prstGeom>
            </p:spPr>
          </p:pic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4670E8C3-C013-4D9C-B5F3-E8DE66BBCAA9}"/>
                  </a:ext>
                </a:extLst>
              </p:cNvPr>
              <p:cNvSpPr txBox="1"/>
              <p:nvPr/>
            </p:nvSpPr>
            <p:spPr>
              <a:xfrm>
                <a:off x="6646054" y="1997893"/>
                <a:ext cx="4008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/>
                  <a:t>3</a:t>
                </a:r>
                <a:endParaRPr lang="ko-KR" altLang="en-US" dirty="0"/>
              </a:p>
            </p:txBody>
          </p:sp>
        </p:grpSp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4F3DBC57-83B7-4EDE-B6EE-7CE8BC2806BF}"/>
                </a:ext>
              </a:extLst>
            </p:cNvPr>
            <p:cNvGrpSpPr/>
            <p:nvPr/>
          </p:nvGrpSpPr>
          <p:grpSpPr>
            <a:xfrm>
              <a:off x="3466274" y="2809108"/>
              <a:ext cx="400866" cy="523616"/>
              <a:chOff x="6646054" y="1879672"/>
              <a:chExt cx="400868" cy="523616"/>
            </a:xfrm>
          </p:grpSpPr>
          <p:pic>
            <p:nvPicPr>
              <p:cNvPr id="63" name="그림 62">
                <a:extLst>
                  <a:ext uri="{FF2B5EF4-FFF2-40B4-BE49-F238E27FC236}">
                    <a16:creationId xmlns:a16="http://schemas.microsoft.com/office/drawing/2014/main" id="{A044B4F8-31A7-4F41-A1A9-E746F78AA0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1803" b="96885" l="4711" r="92505">
                            <a14:foregroundMark x1="5353" y1="19508" x2="5353" y2="19508"/>
                            <a14:foregroundMark x1="11135" y1="8525" x2="11135" y2="8525"/>
                            <a14:foregroundMark x1="32334" y1="3279" x2="32334" y2="3279"/>
                            <a14:foregroundMark x1="52463" y1="2131" x2="52463" y2="2131"/>
                            <a14:foregroundMark x1="31049" y1="3607" x2="51178" y2="2295"/>
                            <a14:foregroundMark x1="51178" y1="2295" x2="81585" y2="6885"/>
                            <a14:foregroundMark x1="81585" y1="6885" x2="92291" y2="11148"/>
                            <a14:foregroundMark x1="92291" y1="11148" x2="92719" y2="19672"/>
                            <a14:foregroundMark x1="92719" y1="19672" x2="67666" y2="27377"/>
                            <a14:foregroundMark x1="67666" y1="27377" x2="41756" y2="29508"/>
                            <a14:foregroundMark x1="42827" y1="96885" x2="42827" y2="96885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6646055" y="1879672"/>
                <a:ext cx="400867" cy="523616"/>
              </a:xfrm>
              <a:prstGeom prst="rect">
                <a:avLst/>
              </a:prstGeom>
            </p:spPr>
          </p:pic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EF6154CA-BD44-40E0-B65B-77CCF0E6111A}"/>
                  </a:ext>
                </a:extLst>
              </p:cNvPr>
              <p:cNvSpPr txBox="1"/>
              <p:nvPr/>
            </p:nvSpPr>
            <p:spPr>
              <a:xfrm>
                <a:off x="6646054" y="1997893"/>
                <a:ext cx="4008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/>
                  <a:t>3</a:t>
                </a:r>
                <a:endParaRPr lang="ko-KR" altLang="en-US" dirty="0"/>
              </a:p>
            </p:txBody>
          </p:sp>
        </p:grp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335C882D-4F95-4D92-A4E5-438E9916744F}"/>
                </a:ext>
              </a:extLst>
            </p:cNvPr>
            <p:cNvSpPr txBox="1"/>
            <p:nvPr/>
          </p:nvSpPr>
          <p:spPr>
            <a:xfrm>
              <a:off x="1165416" y="2182161"/>
              <a:ext cx="875266" cy="264942"/>
            </a:xfrm>
            <a:prstGeom prst="rect">
              <a:avLst/>
            </a:prstGeom>
            <a:noFill/>
          </p:spPr>
          <p:txBody>
            <a:bodyPr wrap="square" lIns="90000" rtlCol="0">
              <a:spAutoFit/>
            </a:bodyPr>
            <a:lstStyle/>
            <a:p>
              <a:pPr algn="r"/>
              <a:r>
                <a:rPr lang="en-US" altLang="ko-KR" sz="1050" dirty="0"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Oxidation</a:t>
              </a:r>
              <a:endParaRPr lang="ko-KR" altLang="en-US" sz="1050" dirty="0">
                <a:latin typeface="나눔고딕OTF" panose="020D0604000000000000" pitchFamily="34" charset="-127"/>
                <a:ea typeface="나눔고딕OTF" panose="020D0604000000000000" pitchFamily="34" charset="-127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CB36D248-724D-4E94-9896-DB16E0943A8D}"/>
                </a:ext>
              </a:extLst>
            </p:cNvPr>
            <p:cNvSpPr txBox="1"/>
            <p:nvPr/>
          </p:nvSpPr>
          <p:spPr>
            <a:xfrm>
              <a:off x="1165415" y="3000658"/>
              <a:ext cx="875266" cy="264942"/>
            </a:xfrm>
            <a:prstGeom prst="rect">
              <a:avLst/>
            </a:prstGeom>
            <a:noFill/>
          </p:spPr>
          <p:txBody>
            <a:bodyPr wrap="square" lIns="90000" rtlCol="0">
              <a:spAutoFit/>
            </a:bodyPr>
            <a:lstStyle/>
            <a:p>
              <a:pPr algn="r"/>
              <a:r>
                <a:rPr lang="en-US" altLang="ko-KR" sz="1050" dirty="0"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Soft bake</a:t>
              </a:r>
              <a:endParaRPr lang="ko-KR" altLang="en-US" sz="1050" dirty="0">
                <a:latin typeface="나눔고딕OTF" panose="020D0604000000000000" pitchFamily="34" charset="-127"/>
                <a:ea typeface="나눔고딕OTF" panose="020D0604000000000000" pitchFamily="34" charset="-127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A709D517-8D08-4B04-B2E6-BD3A6DE11404}"/>
                </a:ext>
              </a:extLst>
            </p:cNvPr>
            <p:cNvSpPr txBox="1"/>
            <p:nvPr/>
          </p:nvSpPr>
          <p:spPr>
            <a:xfrm>
              <a:off x="1090230" y="3819156"/>
              <a:ext cx="950452" cy="264942"/>
            </a:xfrm>
            <a:prstGeom prst="rect">
              <a:avLst/>
            </a:prstGeom>
            <a:noFill/>
          </p:spPr>
          <p:txBody>
            <a:bodyPr wrap="square" lIns="90000" rtlCol="0">
              <a:spAutoFit/>
            </a:bodyPr>
            <a:lstStyle/>
            <a:p>
              <a:pPr algn="r"/>
              <a:r>
                <a:rPr lang="en-US" altLang="ko-KR" sz="1050" dirty="0"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Lithography</a:t>
              </a:r>
              <a:endParaRPr lang="ko-KR" altLang="en-US" sz="1050" dirty="0">
                <a:latin typeface="나눔고딕OTF" panose="020D0604000000000000" pitchFamily="34" charset="-127"/>
                <a:ea typeface="나눔고딕OTF" panose="020D0604000000000000" pitchFamily="34" charset="-127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B04CB6DA-5D2F-4D6A-8E18-9F0DB2F75B9B}"/>
                </a:ext>
              </a:extLst>
            </p:cNvPr>
            <p:cNvSpPr txBox="1"/>
            <p:nvPr/>
          </p:nvSpPr>
          <p:spPr>
            <a:xfrm>
              <a:off x="1165416" y="4637653"/>
              <a:ext cx="875266" cy="264942"/>
            </a:xfrm>
            <a:prstGeom prst="rect">
              <a:avLst/>
            </a:prstGeom>
            <a:noFill/>
          </p:spPr>
          <p:txBody>
            <a:bodyPr wrap="square" lIns="90000" rtlCol="0">
              <a:spAutoFit/>
            </a:bodyPr>
            <a:lstStyle/>
            <a:p>
              <a:pPr algn="r"/>
              <a:r>
                <a:rPr lang="en-US" altLang="ko-KR" sz="1050" dirty="0"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Etching</a:t>
              </a:r>
              <a:endParaRPr lang="ko-KR" altLang="en-US" sz="1050" dirty="0">
                <a:latin typeface="나눔고딕OTF" panose="020D0604000000000000" pitchFamily="34" charset="-127"/>
                <a:ea typeface="나눔고딕OTF" panose="020D0604000000000000" pitchFamily="34" charset="-127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2E5257CC-6068-4C81-A6D8-50C1D3731210}"/>
                </a:ext>
              </a:extLst>
            </p:cNvPr>
            <p:cNvSpPr txBox="1"/>
            <p:nvPr/>
          </p:nvSpPr>
          <p:spPr>
            <a:xfrm>
              <a:off x="818700" y="5445604"/>
              <a:ext cx="1221982" cy="264942"/>
            </a:xfrm>
            <a:prstGeom prst="rect">
              <a:avLst/>
            </a:prstGeom>
            <a:noFill/>
          </p:spPr>
          <p:txBody>
            <a:bodyPr wrap="square" lIns="90000" rtlCol="0">
              <a:spAutoFit/>
            </a:bodyPr>
            <a:lstStyle/>
            <a:p>
              <a:pPr algn="r"/>
              <a:r>
                <a:rPr lang="en-US" altLang="ko-KR" sz="1050" dirty="0"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Ion Implantation</a:t>
              </a:r>
              <a:endParaRPr lang="ko-KR" altLang="en-US" sz="1050" dirty="0">
                <a:latin typeface="나눔고딕OTF" panose="020D0604000000000000" pitchFamily="34" charset="-127"/>
                <a:ea typeface="나눔고딕OTF" panose="020D0604000000000000" pitchFamily="34" charset="-127"/>
              </a:endParaRPr>
            </a:p>
          </p:txBody>
        </p:sp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id="{D604CE01-1F60-4201-8719-F4A8063A9E70}"/>
                </a:ext>
              </a:extLst>
            </p:cNvPr>
            <p:cNvCxnSpPr>
              <a:cxnSpLocks/>
              <a:stCxn id="89" idx="2"/>
              <a:endCxn id="87" idx="0"/>
            </p:cNvCxnSpPr>
            <p:nvPr/>
          </p:nvCxnSpPr>
          <p:spPr>
            <a:xfrm flipH="1">
              <a:off x="2196290" y="3332723"/>
              <a:ext cx="2" cy="293676"/>
            </a:xfrm>
            <a:prstGeom prst="line">
              <a:avLst/>
            </a:prstGeom>
            <a:ln w="571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id="{2CE11A93-E6B6-43B3-BA20-BE9A07B10910}"/>
                </a:ext>
              </a:extLst>
            </p:cNvPr>
            <p:cNvCxnSpPr>
              <a:cxnSpLocks/>
              <a:stCxn id="91" idx="2"/>
              <a:endCxn id="89" idx="0"/>
            </p:cNvCxnSpPr>
            <p:nvPr/>
          </p:nvCxnSpPr>
          <p:spPr>
            <a:xfrm>
              <a:off x="2196292" y="2515431"/>
              <a:ext cx="0" cy="293676"/>
            </a:xfrm>
            <a:prstGeom prst="line">
              <a:avLst/>
            </a:prstGeom>
            <a:ln w="571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6C0CA5AE-199F-4BBD-8C74-128FAAC68B2F}"/>
                </a:ext>
              </a:extLst>
            </p:cNvPr>
            <p:cNvCxnSpPr>
              <a:cxnSpLocks/>
              <a:stCxn id="87" idx="2"/>
              <a:endCxn id="67" idx="0"/>
            </p:cNvCxnSpPr>
            <p:nvPr/>
          </p:nvCxnSpPr>
          <p:spPr>
            <a:xfrm>
              <a:off x="2196290" y="4150015"/>
              <a:ext cx="1470418" cy="293679"/>
            </a:xfrm>
            <a:prstGeom prst="line">
              <a:avLst/>
            </a:prstGeom>
            <a:ln w="571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CC859D64-D0EB-4C79-9B98-5F3BE2C15540}"/>
                </a:ext>
              </a:extLst>
            </p:cNvPr>
            <p:cNvCxnSpPr>
              <a:cxnSpLocks/>
            </p:cNvCxnSpPr>
            <p:nvPr/>
          </p:nvCxnSpPr>
          <p:spPr>
            <a:xfrm>
              <a:off x="3666708" y="4967310"/>
              <a:ext cx="0" cy="293675"/>
            </a:xfrm>
            <a:prstGeom prst="line">
              <a:avLst/>
            </a:prstGeom>
            <a:ln w="571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1BF627F8-8102-4F53-AE0F-1799DA3AB6CE}"/>
                </a:ext>
              </a:extLst>
            </p:cNvPr>
            <p:cNvCxnSpPr>
              <a:cxnSpLocks/>
            </p:cNvCxnSpPr>
            <p:nvPr/>
          </p:nvCxnSpPr>
          <p:spPr>
            <a:xfrm>
              <a:off x="3666706" y="5775433"/>
              <a:ext cx="0" cy="293675"/>
            </a:xfrm>
            <a:prstGeom prst="line">
              <a:avLst/>
            </a:prstGeom>
            <a:ln w="571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A12DCC6D-FAC8-4C4D-974A-146E8EC7161A}"/>
                </a:ext>
              </a:extLst>
            </p:cNvPr>
            <p:cNvSpPr txBox="1"/>
            <p:nvPr/>
          </p:nvSpPr>
          <p:spPr>
            <a:xfrm>
              <a:off x="3336879" y="6081406"/>
              <a:ext cx="65965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안정</a:t>
              </a:r>
            </a:p>
          </p:txBody>
        </p: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50A794E5-6D9B-4673-837F-EEE28FD153BD}"/>
                </a:ext>
              </a:extLst>
            </p:cNvPr>
            <p:cNvCxnSpPr>
              <a:cxnSpLocks/>
              <a:stCxn id="61" idx="2"/>
              <a:endCxn id="79" idx="0"/>
            </p:cNvCxnSpPr>
            <p:nvPr/>
          </p:nvCxnSpPr>
          <p:spPr>
            <a:xfrm flipH="1">
              <a:off x="2931500" y="2515431"/>
              <a:ext cx="735208" cy="293676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C6D5FDF8-BB22-4C99-B3FA-62F8BD9A1400}"/>
                </a:ext>
              </a:extLst>
            </p:cNvPr>
            <p:cNvCxnSpPr>
              <a:cxnSpLocks/>
              <a:stCxn id="79" idx="2"/>
              <a:endCxn id="65" idx="0"/>
            </p:cNvCxnSpPr>
            <p:nvPr/>
          </p:nvCxnSpPr>
          <p:spPr>
            <a:xfrm>
              <a:off x="2931500" y="3332723"/>
              <a:ext cx="735208" cy="293678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4E50013F-DDDD-42E1-9650-EB8BD6456C44}"/>
                </a:ext>
              </a:extLst>
            </p:cNvPr>
            <p:cNvCxnSpPr>
              <a:cxnSpLocks/>
              <a:stCxn id="75" idx="2"/>
              <a:endCxn id="73" idx="0"/>
            </p:cNvCxnSpPr>
            <p:nvPr/>
          </p:nvCxnSpPr>
          <p:spPr>
            <a:xfrm>
              <a:off x="2931500" y="4967308"/>
              <a:ext cx="0" cy="293677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id="{154AEE7D-85E6-474A-8B89-9DC922242F7D}"/>
                </a:ext>
              </a:extLst>
            </p:cNvPr>
            <p:cNvCxnSpPr>
              <a:cxnSpLocks/>
            </p:cNvCxnSpPr>
            <p:nvPr/>
          </p:nvCxnSpPr>
          <p:spPr>
            <a:xfrm>
              <a:off x="2931497" y="5774291"/>
              <a:ext cx="0" cy="293677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EBB4F459-F82B-4AE8-A20A-4152F79D14D6}"/>
                </a:ext>
              </a:extLst>
            </p:cNvPr>
            <p:cNvSpPr txBox="1"/>
            <p:nvPr/>
          </p:nvSpPr>
          <p:spPr>
            <a:xfrm>
              <a:off x="2601670" y="6072234"/>
              <a:ext cx="65965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불안정</a:t>
              </a:r>
            </a:p>
          </p:txBody>
        </p:sp>
        <p:cxnSp>
          <p:nvCxnSpPr>
            <p:cNvPr id="60" name="직선 연결선 59">
              <a:extLst>
                <a:ext uri="{FF2B5EF4-FFF2-40B4-BE49-F238E27FC236}">
                  <a16:creationId xmlns:a16="http://schemas.microsoft.com/office/drawing/2014/main" id="{69694171-46A9-42B5-BE4B-FC0A171719F3}"/>
                </a:ext>
              </a:extLst>
            </p:cNvPr>
            <p:cNvCxnSpPr>
              <a:cxnSpLocks/>
              <a:stCxn id="65" idx="2"/>
              <a:endCxn id="75" idx="0"/>
            </p:cNvCxnSpPr>
            <p:nvPr/>
          </p:nvCxnSpPr>
          <p:spPr>
            <a:xfrm flipH="1">
              <a:off x="2931500" y="4150017"/>
              <a:ext cx="735208" cy="293675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BDD9EECC-0D59-40D3-8BC5-B07464D33227}"/>
                </a:ext>
              </a:extLst>
            </p:cNvPr>
            <p:cNvGrpSpPr/>
            <p:nvPr/>
          </p:nvGrpSpPr>
          <p:grpSpPr>
            <a:xfrm>
              <a:off x="2731065" y="2809107"/>
              <a:ext cx="400868" cy="523616"/>
              <a:chOff x="6646054" y="1879672"/>
              <a:chExt cx="400868" cy="523616"/>
            </a:xfrm>
          </p:grpSpPr>
          <p:pic>
            <p:nvPicPr>
              <p:cNvPr id="79" name="그림 78">
                <a:extLst>
                  <a:ext uri="{FF2B5EF4-FFF2-40B4-BE49-F238E27FC236}">
                    <a16:creationId xmlns:a16="http://schemas.microsoft.com/office/drawing/2014/main" id="{ECCD5C39-1B3C-4C6F-ADDB-4BAC4965F9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1803" b="96885" l="4711" r="92505">
                            <a14:foregroundMark x1="5353" y1="19508" x2="5353" y2="19508"/>
                            <a14:foregroundMark x1="11135" y1="8525" x2="11135" y2="8525"/>
                            <a14:foregroundMark x1="32334" y1="3279" x2="32334" y2="3279"/>
                            <a14:foregroundMark x1="52463" y1="2131" x2="52463" y2="2131"/>
                            <a14:foregroundMark x1="31049" y1="3607" x2="51178" y2="2295"/>
                            <a14:foregroundMark x1="51178" y1="2295" x2="81585" y2="6885"/>
                            <a14:foregroundMark x1="81585" y1="6885" x2="92291" y2="11148"/>
                            <a14:foregroundMark x1="92291" y1="11148" x2="92719" y2="19672"/>
                            <a14:foregroundMark x1="92719" y1="19672" x2="67666" y2="27377"/>
                            <a14:foregroundMark x1="67666" y1="27377" x2="41756" y2="29508"/>
                            <a14:foregroundMark x1="42827" y1="96885" x2="42827" y2="96885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6646055" y="1879672"/>
                <a:ext cx="400867" cy="523616"/>
              </a:xfrm>
              <a:prstGeom prst="rect">
                <a:avLst/>
              </a:prstGeom>
            </p:spPr>
          </p:pic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18C6074D-E09B-4933-BC5E-2763F7512F87}"/>
                  </a:ext>
                </a:extLst>
              </p:cNvPr>
              <p:cNvSpPr txBox="1"/>
              <p:nvPr/>
            </p:nvSpPr>
            <p:spPr>
              <a:xfrm>
                <a:off x="6646054" y="1997893"/>
                <a:ext cx="4008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/>
                  <a:t>2</a:t>
                </a:r>
                <a:endParaRPr lang="ko-KR" altLang="en-US" dirty="0"/>
              </a:p>
            </p:txBody>
          </p:sp>
        </p:grpSp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AB4AECB5-EBB9-476E-9B68-C4D82F89E73B}"/>
                </a:ext>
              </a:extLst>
            </p:cNvPr>
            <p:cNvGrpSpPr/>
            <p:nvPr/>
          </p:nvGrpSpPr>
          <p:grpSpPr>
            <a:xfrm>
              <a:off x="3466274" y="3626401"/>
              <a:ext cx="400866" cy="523616"/>
              <a:chOff x="6646054" y="1879672"/>
              <a:chExt cx="400868" cy="523616"/>
            </a:xfrm>
          </p:grpSpPr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44FDB69-6C07-45F6-80B6-381538B7FEA1}"/>
                  </a:ext>
                </a:extLst>
              </p:cNvPr>
              <p:cNvSpPr txBox="1"/>
              <p:nvPr/>
            </p:nvSpPr>
            <p:spPr>
              <a:xfrm>
                <a:off x="6646054" y="1997893"/>
                <a:ext cx="4008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/>
                  <a:t>3</a:t>
                </a:r>
                <a:endParaRPr lang="ko-KR" altLang="en-US" dirty="0"/>
              </a:p>
            </p:txBody>
          </p:sp>
          <p:pic>
            <p:nvPicPr>
              <p:cNvPr id="65" name="그림 64">
                <a:extLst>
                  <a:ext uri="{FF2B5EF4-FFF2-40B4-BE49-F238E27FC236}">
                    <a16:creationId xmlns:a16="http://schemas.microsoft.com/office/drawing/2014/main" id="{0887EABF-162B-47F8-8686-07086B9667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1803" b="96885" l="4711" r="92505">
                            <a14:foregroundMark x1="5353" y1="19508" x2="5353" y2="19508"/>
                            <a14:foregroundMark x1="11135" y1="8525" x2="11135" y2="8525"/>
                            <a14:foregroundMark x1="32334" y1="3279" x2="32334" y2="3279"/>
                            <a14:foregroundMark x1="52463" y1="2131" x2="52463" y2="2131"/>
                            <a14:foregroundMark x1="31049" y1="3607" x2="51178" y2="2295"/>
                            <a14:foregroundMark x1="51178" y1="2295" x2="81585" y2="6885"/>
                            <a14:foregroundMark x1="81585" y1="6885" x2="92291" y2="11148"/>
                            <a14:foregroundMark x1="92291" y1="11148" x2="92719" y2="19672"/>
                            <a14:foregroundMark x1="92719" y1="19672" x2="67666" y2="27377"/>
                            <a14:foregroundMark x1="67666" y1="27377" x2="41756" y2="29508"/>
                            <a14:foregroundMark x1="42827" y1="96885" x2="42827" y2="96885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6646055" y="1879672"/>
                <a:ext cx="400867" cy="523616"/>
              </a:xfrm>
              <a:prstGeom prst="rect">
                <a:avLst/>
              </a:prstGeom>
            </p:spPr>
          </p:pic>
        </p:grp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C353D29F-3EFC-4024-8E60-6C33A5989FCC}"/>
                </a:ext>
              </a:extLst>
            </p:cNvPr>
            <p:cNvGrpSpPr/>
            <p:nvPr/>
          </p:nvGrpSpPr>
          <p:grpSpPr>
            <a:xfrm>
              <a:off x="3466274" y="1991815"/>
              <a:ext cx="400866" cy="523616"/>
              <a:chOff x="6646054" y="1879672"/>
              <a:chExt cx="400868" cy="523616"/>
            </a:xfrm>
          </p:grpSpPr>
          <p:pic>
            <p:nvPicPr>
              <p:cNvPr id="61" name="그림 60">
                <a:extLst>
                  <a:ext uri="{FF2B5EF4-FFF2-40B4-BE49-F238E27FC236}">
                    <a16:creationId xmlns:a16="http://schemas.microsoft.com/office/drawing/2014/main" id="{286B86AA-E0DC-4F2B-BB0A-157E7670BB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1803" b="96885" l="4711" r="92505">
                            <a14:foregroundMark x1="5353" y1="19508" x2="5353" y2="19508"/>
                            <a14:foregroundMark x1="11135" y1="8525" x2="11135" y2="8525"/>
                            <a14:foregroundMark x1="32334" y1="3279" x2="32334" y2="3279"/>
                            <a14:foregroundMark x1="52463" y1="2131" x2="52463" y2="2131"/>
                            <a14:foregroundMark x1="31049" y1="3607" x2="51178" y2="2295"/>
                            <a14:foregroundMark x1="51178" y1="2295" x2="81585" y2="6885"/>
                            <a14:foregroundMark x1="81585" y1="6885" x2="92291" y2="11148"/>
                            <a14:foregroundMark x1="92291" y1="11148" x2="92719" y2="19672"/>
                            <a14:foregroundMark x1="92719" y1="19672" x2="67666" y2="27377"/>
                            <a14:foregroundMark x1="67666" y1="27377" x2="41756" y2="29508"/>
                            <a14:foregroundMark x1="42827" y1="96885" x2="42827" y2="96885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6646055" y="1879672"/>
                <a:ext cx="400867" cy="523616"/>
              </a:xfrm>
              <a:prstGeom prst="rect">
                <a:avLst/>
              </a:prstGeom>
            </p:spPr>
          </p:pic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41413210-257C-4D48-A222-D3EC37274197}"/>
                  </a:ext>
                </a:extLst>
              </p:cNvPr>
              <p:cNvSpPr txBox="1"/>
              <p:nvPr/>
            </p:nvSpPr>
            <p:spPr>
              <a:xfrm>
                <a:off x="6646054" y="1997893"/>
                <a:ext cx="4008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/>
                  <a:t>3</a:t>
                </a:r>
                <a:endParaRPr lang="ko-KR" altLang="en-US" dirty="0"/>
              </a:p>
            </p:txBody>
          </p:sp>
        </p:grp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7DEC393A-3012-43C1-9F5F-B4DFF6E319CF}"/>
                </a:ext>
              </a:extLst>
            </p:cNvPr>
            <p:cNvGrpSpPr/>
            <p:nvPr/>
          </p:nvGrpSpPr>
          <p:grpSpPr>
            <a:xfrm>
              <a:off x="3466274" y="4443694"/>
              <a:ext cx="400866" cy="523616"/>
              <a:chOff x="6646054" y="1879672"/>
              <a:chExt cx="400868" cy="523616"/>
            </a:xfrm>
          </p:grpSpPr>
          <p:pic>
            <p:nvPicPr>
              <p:cNvPr id="67" name="그림 66">
                <a:extLst>
                  <a:ext uri="{FF2B5EF4-FFF2-40B4-BE49-F238E27FC236}">
                    <a16:creationId xmlns:a16="http://schemas.microsoft.com/office/drawing/2014/main" id="{66737780-1D21-4381-8ED7-C21A87528E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1803" b="96885" l="4711" r="92505">
                            <a14:foregroundMark x1="5353" y1="19508" x2="5353" y2="19508"/>
                            <a14:foregroundMark x1="11135" y1="8525" x2="11135" y2="8525"/>
                            <a14:foregroundMark x1="32334" y1="3279" x2="32334" y2="3279"/>
                            <a14:foregroundMark x1="52463" y1="2131" x2="52463" y2="2131"/>
                            <a14:foregroundMark x1="31049" y1="3607" x2="51178" y2="2295"/>
                            <a14:foregroundMark x1="51178" y1="2295" x2="81585" y2="6885"/>
                            <a14:foregroundMark x1="81585" y1="6885" x2="92291" y2="11148"/>
                            <a14:foregroundMark x1="92291" y1="11148" x2="92719" y2="19672"/>
                            <a14:foregroundMark x1="92719" y1="19672" x2="67666" y2="27377"/>
                            <a14:foregroundMark x1="67666" y1="27377" x2="41756" y2="29508"/>
                            <a14:foregroundMark x1="42827" y1="96885" x2="42827" y2="96885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6646055" y="1879672"/>
                <a:ext cx="400867" cy="523616"/>
              </a:xfrm>
              <a:prstGeom prst="rect">
                <a:avLst/>
              </a:prstGeom>
            </p:spPr>
          </p:pic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E788714D-D2DF-4BFE-8696-54974AEB0B61}"/>
                  </a:ext>
                </a:extLst>
              </p:cNvPr>
              <p:cNvSpPr txBox="1"/>
              <p:nvPr/>
            </p:nvSpPr>
            <p:spPr>
              <a:xfrm>
                <a:off x="6646054" y="1997893"/>
                <a:ext cx="4008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/>
                  <a:t>3</a:t>
                </a:r>
                <a:endParaRPr lang="ko-KR" altLang="en-US" dirty="0"/>
              </a:p>
            </p:txBody>
          </p:sp>
        </p:grp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2E83EE5F-041B-4715-B5BD-E8098E92E2B1}"/>
                </a:ext>
              </a:extLst>
            </p:cNvPr>
            <p:cNvGrpSpPr/>
            <p:nvPr/>
          </p:nvGrpSpPr>
          <p:grpSpPr>
            <a:xfrm>
              <a:off x="1995856" y="3626399"/>
              <a:ext cx="400867" cy="523616"/>
              <a:chOff x="5895564" y="3581230"/>
              <a:chExt cx="400867" cy="523616"/>
            </a:xfrm>
          </p:grpSpPr>
          <p:pic>
            <p:nvPicPr>
              <p:cNvPr id="87" name="그림 86">
                <a:extLst>
                  <a:ext uri="{FF2B5EF4-FFF2-40B4-BE49-F238E27FC236}">
                    <a16:creationId xmlns:a16="http://schemas.microsoft.com/office/drawing/2014/main" id="{960214D9-803A-4E14-838C-BC608C53B2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1803" b="96885" l="4711" r="92505">
                            <a14:foregroundMark x1="5353" y1="19508" x2="5353" y2="19508"/>
                            <a14:foregroundMark x1="11135" y1="8525" x2="11135" y2="8525"/>
                            <a14:foregroundMark x1="32334" y1="3279" x2="32334" y2="3279"/>
                            <a14:foregroundMark x1="52463" y1="2131" x2="52463" y2="2131"/>
                            <a14:foregroundMark x1="31049" y1="3607" x2="51178" y2="2295"/>
                            <a14:foregroundMark x1="51178" y1="2295" x2="81585" y2="6885"/>
                            <a14:foregroundMark x1="81585" y1="6885" x2="92291" y2="11148"/>
                            <a14:foregroundMark x1="92291" y1="11148" x2="92719" y2="19672"/>
                            <a14:foregroundMark x1="92719" y1="19672" x2="67666" y2="27377"/>
                            <a14:foregroundMark x1="67666" y1="27377" x2="41756" y2="29508"/>
                            <a14:foregroundMark x1="42827" y1="96885" x2="42827" y2="96885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895564" y="3581230"/>
                <a:ext cx="400867" cy="523616"/>
              </a:xfrm>
              <a:prstGeom prst="rect">
                <a:avLst/>
              </a:prstGeom>
            </p:spPr>
          </p:pic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F737CF6F-D28A-423A-9260-FA2BF30C2FA1}"/>
                  </a:ext>
                </a:extLst>
              </p:cNvPr>
              <p:cNvSpPr txBox="1"/>
              <p:nvPr/>
            </p:nvSpPr>
            <p:spPr>
              <a:xfrm>
                <a:off x="5895564" y="3699451"/>
                <a:ext cx="4008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/>
                  <a:t>1</a:t>
                </a:r>
                <a:endParaRPr lang="ko-KR" altLang="en-US" dirty="0"/>
              </a:p>
            </p:txBody>
          </p:sp>
        </p:grpSp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078C8FEC-8A1B-4193-9490-2726E1A8B519}"/>
                </a:ext>
              </a:extLst>
            </p:cNvPr>
            <p:cNvGrpSpPr/>
            <p:nvPr/>
          </p:nvGrpSpPr>
          <p:grpSpPr>
            <a:xfrm>
              <a:off x="2731066" y="4443692"/>
              <a:ext cx="400866" cy="523616"/>
              <a:chOff x="6646054" y="1879672"/>
              <a:chExt cx="400868" cy="523616"/>
            </a:xfrm>
          </p:grpSpPr>
          <p:pic>
            <p:nvPicPr>
              <p:cNvPr id="75" name="그림 74">
                <a:extLst>
                  <a:ext uri="{FF2B5EF4-FFF2-40B4-BE49-F238E27FC236}">
                    <a16:creationId xmlns:a16="http://schemas.microsoft.com/office/drawing/2014/main" id="{A9AAD159-DE2C-4DCE-A565-2A07886C72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1803" b="96885" l="4711" r="92505">
                            <a14:foregroundMark x1="5353" y1="19508" x2="5353" y2="19508"/>
                            <a14:foregroundMark x1="11135" y1="8525" x2="11135" y2="8525"/>
                            <a14:foregroundMark x1="32334" y1="3279" x2="32334" y2="3279"/>
                            <a14:foregroundMark x1="52463" y1="2131" x2="52463" y2="2131"/>
                            <a14:foregroundMark x1="31049" y1="3607" x2="51178" y2="2295"/>
                            <a14:foregroundMark x1="51178" y1="2295" x2="81585" y2="6885"/>
                            <a14:foregroundMark x1="81585" y1="6885" x2="92291" y2="11148"/>
                            <a14:foregroundMark x1="92291" y1="11148" x2="92719" y2="19672"/>
                            <a14:foregroundMark x1="92719" y1="19672" x2="67666" y2="27377"/>
                            <a14:foregroundMark x1="67666" y1="27377" x2="41756" y2="29508"/>
                            <a14:foregroundMark x1="42827" y1="96885" x2="42827" y2="96885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6646055" y="1879672"/>
                <a:ext cx="400867" cy="523616"/>
              </a:xfrm>
              <a:prstGeom prst="rect">
                <a:avLst/>
              </a:prstGeom>
            </p:spPr>
          </p:pic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0FB755E7-2FA4-42B8-8175-5D50DC301E0B}"/>
                  </a:ext>
                </a:extLst>
              </p:cNvPr>
              <p:cNvSpPr txBox="1"/>
              <p:nvPr/>
            </p:nvSpPr>
            <p:spPr>
              <a:xfrm>
                <a:off x="6646054" y="1997893"/>
                <a:ext cx="4008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/>
                  <a:t>2</a:t>
                </a:r>
                <a:endParaRPr lang="ko-KR" altLang="en-US" dirty="0"/>
              </a:p>
            </p:txBody>
          </p:sp>
        </p:grpSp>
      </p:grp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E4EC1A3D-038E-4ADE-B255-A2F64032FB71}"/>
              </a:ext>
            </a:extLst>
          </p:cNvPr>
          <p:cNvSpPr/>
          <p:nvPr/>
        </p:nvSpPr>
        <p:spPr>
          <a:xfrm>
            <a:off x="1101718" y="1986828"/>
            <a:ext cx="3886201" cy="45753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A1EE0BB5-B8B4-4373-B362-75612646B1BF}"/>
              </a:ext>
            </a:extLst>
          </p:cNvPr>
          <p:cNvSpPr/>
          <p:nvPr/>
        </p:nvSpPr>
        <p:spPr>
          <a:xfrm>
            <a:off x="5517368" y="1986827"/>
            <a:ext cx="5634724" cy="456637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96CF4451-A4A4-4502-B557-104EA787C6DA}"/>
              </a:ext>
            </a:extLst>
          </p:cNvPr>
          <p:cNvGrpSpPr/>
          <p:nvPr/>
        </p:nvGrpSpPr>
        <p:grpSpPr>
          <a:xfrm>
            <a:off x="933413" y="1240928"/>
            <a:ext cx="195693" cy="431408"/>
            <a:chOff x="4375773" y="1943243"/>
            <a:chExt cx="792715" cy="1988451"/>
          </a:xfrm>
        </p:grpSpPr>
        <p:grpSp>
          <p:nvGrpSpPr>
            <p:cNvPr id="97" name="Group 8">
              <a:extLst>
                <a:ext uri="{FF2B5EF4-FFF2-40B4-BE49-F238E27FC236}">
                  <a16:creationId xmlns:a16="http://schemas.microsoft.com/office/drawing/2014/main" id="{223A9E03-0E24-4A07-9213-EA9C72BF4CCD}"/>
                </a:ext>
              </a:extLst>
            </p:cNvPr>
            <p:cNvGrpSpPr/>
            <p:nvPr/>
          </p:nvGrpSpPr>
          <p:grpSpPr>
            <a:xfrm flipH="1">
              <a:off x="4516298" y="3441152"/>
              <a:ext cx="511666" cy="490542"/>
              <a:chOff x="4964627" y="3703863"/>
              <a:chExt cx="393594" cy="377344"/>
            </a:xfrm>
            <a:solidFill>
              <a:schemeClr val="tx2">
                <a:lumMod val="50000"/>
                <a:alpha val="70000"/>
              </a:schemeClr>
            </a:solidFill>
          </p:grpSpPr>
          <p:sp>
            <p:nvSpPr>
              <p:cNvPr id="117" name="Oval 1">
                <a:extLst>
                  <a:ext uri="{FF2B5EF4-FFF2-40B4-BE49-F238E27FC236}">
                    <a16:creationId xmlns:a16="http://schemas.microsoft.com/office/drawing/2014/main" id="{B23345D6-DA9E-4940-86DC-611F6DE29A24}"/>
                  </a:ext>
                </a:extLst>
              </p:cNvPr>
              <p:cNvSpPr/>
              <p:nvPr/>
            </p:nvSpPr>
            <p:spPr>
              <a:xfrm flipH="1">
                <a:off x="4977747" y="3794659"/>
                <a:ext cx="367354" cy="65606"/>
              </a:xfrm>
              <a:custGeom>
                <a:avLst/>
                <a:gdLst/>
                <a:ahLst/>
                <a:cxnLst/>
                <a:rect l="l" t="t" r="r" b="b"/>
                <a:pathLst>
                  <a:path w="920008" h="164304">
                    <a:moveTo>
                      <a:pt x="852708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5"/>
                    </a:lnTo>
                    <a:cubicBezTo>
                      <a:pt x="0" y="134173"/>
                      <a:pt x="30131" y="164304"/>
                      <a:pt x="67299" y="164304"/>
                    </a:cubicBezTo>
                    <a:lnTo>
                      <a:pt x="852708" y="164304"/>
                    </a:lnTo>
                    <a:cubicBezTo>
                      <a:pt x="889877" y="164304"/>
                      <a:pt x="920008" y="134173"/>
                      <a:pt x="920008" y="97005"/>
                    </a:cubicBezTo>
                    <a:lnTo>
                      <a:pt x="920008" y="67299"/>
                    </a:lnTo>
                    <a:cubicBezTo>
                      <a:pt x="920008" y="30131"/>
                      <a:pt x="889877" y="0"/>
                      <a:pt x="85270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18" name="Oval 1">
                <a:extLst>
                  <a:ext uri="{FF2B5EF4-FFF2-40B4-BE49-F238E27FC236}">
                    <a16:creationId xmlns:a16="http://schemas.microsoft.com/office/drawing/2014/main" id="{4701BEC4-AD3F-46A7-B2D9-57EC863473ED}"/>
                  </a:ext>
                </a:extLst>
              </p:cNvPr>
              <p:cNvSpPr/>
              <p:nvPr/>
            </p:nvSpPr>
            <p:spPr>
              <a:xfrm flipH="1">
                <a:off x="5017106" y="3976249"/>
                <a:ext cx="288634" cy="104958"/>
              </a:xfrm>
              <a:custGeom>
                <a:avLst/>
                <a:gdLst/>
                <a:ahLst/>
                <a:cxnLst/>
                <a:rect l="l" t="t" r="r" b="b"/>
                <a:pathLst>
                  <a:path w="722862" h="262858">
                    <a:moveTo>
                      <a:pt x="722862" y="0"/>
                    </a:moveTo>
                    <a:lnTo>
                      <a:pt x="0" y="0"/>
                    </a:lnTo>
                    <a:lnTo>
                      <a:pt x="0" y="131429"/>
                    </a:lnTo>
                    <a:cubicBezTo>
                      <a:pt x="0" y="204015"/>
                      <a:pt x="161818" y="262858"/>
                      <a:pt x="361431" y="262858"/>
                    </a:cubicBezTo>
                    <a:cubicBezTo>
                      <a:pt x="561044" y="262858"/>
                      <a:pt x="722862" y="204015"/>
                      <a:pt x="722862" y="1314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19" name="Oval 1">
                <a:extLst>
                  <a:ext uri="{FF2B5EF4-FFF2-40B4-BE49-F238E27FC236}">
                    <a16:creationId xmlns:a16="http://schemas.microsoft.com/office/drawing/2014/main" id="{76E2F5EB-A3B4-4A31-A905-7ACFA5B1CCCA}"/>
                  </a:ext>
                </a:extLst>
              </p:cNvPr>
              <p:cNvSpPr/>
              <p:nvPr/>
            </p:nvSpPr>
            <p:spPr>
              <a:xfrm flipH="1">
                <a:off x="4990867" y="3885454"/>
                <a:ext cx="341114" cy="65606"/>
              </a:xfrm>
              <a:custGeom>
                <a:avLst/>
                <a:gdLst/>
                <a:ahLst/>
                <a:cxnLst/>
                <a:rect l="l" t="t" r="r" b="b"/>
                <a:pathLst>
                  <a:path w="854293" h="164306">
                    <a:moveTo>
                      <a:pt x="786994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7"/>
                    </a:lnTo>
                    <a:cubicBezTo>
                      <a:pt x="0" y="134174"/>
                      <a:pt x="30131" y="164306"/>
                      <a:pt x="67299" y="164306"/>
                    </a:cubicBezTo>
                    <a:lnTo>
                      <a:pt x="786994" y="164306"/>
                    </a:lnTo>
                    <a:cubicBezTo>
                      <a:pt x="824162" y="164306"/>
                      <a:pt x="854293" y="134174"/>
                      <a:pt x="854293" y="97007"/>
                    </a:cubicBezTo>
                    <a:lnTo>
                      <a:pt x="854293" y="67299"/>
                    </a:lnTo>
                    <a:cubicBezTo>
                      <a:pt x="854293" y="30131"/>
                      <a:pt x="824162" y="0"/>
                      <a:pt x="78699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20" name="Oval 1">
                <a:extLst>
                  <a:ext uri="{FF2B5EF4-FFF2-40B4-BE49-F238E27FC236}">
                    <a16:creationId xmlns:a16="http://schemas.microsoft.com/office/drawing/2014/main" id="{5B6792B2-2FE0-40DA-8B09-D9B333288E63}"/>
                  </a:ext>
                </a:extLst>
              </p:cNvPr>
              <p:cNvSpPr/>
              <p:nvPr/>
            </p:nvSpPr>
            <p:spPr>
              <a:xfrm flipH="1">
                <a:off x="4964627" y="3703863"/>
                <a:ext cx="393594" cy="65606"/>
              </a:xfrm>
              <a:custGeom>
                <a:avLst/>
                <a:gdLst/>
                <a:ahLst/>
                <a:cxnLst/>
                <a:rect l="l" t="t" r="r" b="b"/>
                <a:pathLst>
                  <a:path w="985723" h="164305">
                    <a:moveTo>
                      <a:pt x="918424" y="0"/>
                    </a:moveTo>
                    <a:lnTo>
                      <a:pt x="67300" y="0"/>
                    </a:lnTo>
                    <a:cubicBezTo>
                      <a:pt x="30131" y="0"/>
                      <a:pt x="0" y="30130"/>
                      <a:pt x="0" y="67298"/>
                    </a:cubicBezTo>
                    <a:lnTo>
                      <a:pt x="0" y="97006"/>
                    </a:lnTo>
                    <a:cubicBezTo>
                      <a:pt x="0" y="134173"/>
                      <a:pt x="30131" y="164305"/>
                      <a:pt x="67300" y="164305"/>
                    </a:cubicBezTo>
                    <a:lnTo>
                      <a:pt x="918424" y="164305"/>
                    </a:lnTo>
                    <a:cubicBezTo>
                      <a:pt x="955592" y="164305"/>
                      <a:pt x="985723" y="134173"/>
                      <a:pt x="985723" y="97006"/>
                    </a:cubicBezTo>
                    <a:lnTo>
                      <a:pt x="985723" y="67298"/>
                    </a:lnTo>
                    <a:cubicBezTo>
                      <a:pt x="985723" y="30130"/>
                      <a:pt x="955592" y="0"/>
                      <a:pt x="91842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  <p:grpSp>
          <p:nvGrpSpPr>
            <p:cNvPr id="109" name="Group 13">
              <a:extLst>
                <a:ext uri="{FF2B5EF4-FFF2-40B4-BE49-F238E27FC236}">
                  <a16:creationId xmlns:a16="http://schemas.microsoft.com/office/drawing/2014/main" id="{F4282F51-6E7F-49ED-8D31-09DE9BC9E1D0}"/>
                </a:ext>
              </a:extLst>
            </p:cNvPr>
            <p:cNvGrpSpPr/>
            <p:nvPr/>
          </p:nvGrpSpPr>
          <p:grpSpPr>
            <a:xfrm>
              <a:off x="4375773" y="1943243"/>
              <a:ext cx="792715" cy="1360145"/>
              <a:chOff x="4874689" y="2348880"/>
              <a:chExt cx="914401" cy="1354872"/>
            </a:xfrm>
            <a:solidFill>
              <a:srgbClr val="90C221"/>
            </a:solidFill>
          </p:grpSpPr>
          <p:sp>
            <p:nvSpPr>
              <p:cNvPr id="114" name="Block Arc 14">
                <a:extLst>
                  <a:ext uri="{FF2B5EF4-FFF2-40B4-BE49-F238E27FC236}">
                    <a16:creationId xmlns:a16="http://schemas.microsoft.com/office/drawing/2014/main" id="{AD2B682B-4161-45E0-96A7-652D0A1E70E1}"/>
                  </a:ext>
                </a:extLst>
              </p:cNvPr>
              <p:cNvSpPr/>
              <p:nvPr/>
            </p:nvSpPr>
            <p:spPr>
              <a:xfrm>
                <a:off x="4874690" y="2348880"/>
                <a:ext cx="914400" cy="914400"/>
              </a:xfrm>
              <a:prstGeom prst="blockArc">
                <a:avLst/>
              </a:prstGeom>
              <a:solidFill>
                <a:srgbClr val="0085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chemeClr val="tx1"/>
                  </a:solidFill>
                </a:endParaRPr>
              </a:p>
            </p:txBody>
          </p:sp>
          <p:sp>
            <p:nvSpPr>
              <p:cNvPr id="115" name="Round Same Side Corner Rectangle 30">
                <a:extLst>
                  <a:ext uri="{FF2B5EF4-FFF2-40B4-BE49-F238E27FC236}">
                    <a16:creationId xmlns:a16="http://schemas.microsoft.com/office/drawing/2014/main" id="{6DAFAC09-5971-4F15-8A19-AA32A31FB59C}"/>
                  </a:ext>
                </a:extLst>
              </p:cNvPr>
              <p:cNvSpPr/>
              <p:nvPr/>
            </p:nvSpPr>
            <p:spPr>
              <a:xfrm rot="10800000">
                <a:off x="4874689" y="2789352"/>
                <a:ext cx="228508" cy="9144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0085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16" name="Round Same Side Corner Rectangle 33">
                <a:extLst>
                  <a:ext uri="{FF2B5EF4-FFF2-40B4-BE49-F238E27FC236}">
                    <a16:creationId xmlns:a16="http://schemas.microsoft.com/office/drawing/2014/main" id="{7C312E05-2A47-4DB1-AB3B-01331E98D4F0}"/>
                  </a:ext>
                </a:extLst>
              </p:cNvPr>
              <p:cNvSpPr/>
              <p:nvPr/>
            </p:nvSpPr>
            <p:spPr>
              <a:xfrm rot="10800000">
                <a:off x="5560582" y="2789352"/>
                <a:ext cx="228508" cy="9144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0085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</p:grpSp>
      </p:grpSp>
      <p:sp>
        <p:nvSpPr>
          <p:cNvPr id="121" name="제목 1">
            <a:extLst>
              <a:ext uri="{FF2B5EF4-FFF2-40B4-BE49-F238E27FC236}">
                <a16:creationId xmlns:a16="http://schemas.microsoft.com/office/drawing/2014/main" id="{9289C301-E28D-44FA-9162-22B417472583}"/>
              </a:ext>
            </a:extLst>
          </p:cNvPr>
          <p:cNvSpPr txBox="1">
            <a:spLocks/>
          </p:cNvSpPr>
          <p:nvPr/>
        </p:nvSpPr>
        <p:spPr>
          <a:xfrm>
            <a:off x="219384" y="53659"/>
            <a:ext cx="4162042" cy="885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b="1" dirty="0">
                <a:solidFill>
                  <a:schemeClr val="bg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5. </a:t>
            </a:r>
            <a:r>
              <a:rPr lang="ko-KR" altLang="en-US" sz="3600" b="1" dirty="0">
                <a:solidFill>
                  <a:schemeClr val="bg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분석결과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8BBE288E-BEA5-405A-B8B4-533DB1EAD947}"/>
              </a:ext>
            </a:extLst>
          </p:cNvPr>
          <p:cNvSpPr/>
          <p:nvPr/>
        </p:nvSpPr>
        <p:spPr>
          <a:xfrm>
            <a:off x="6718374" y="2758730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DDD38B70-B701-4EF7-BF17-116354B5A9F9}"/>
              </a:ext>
            </a:extLst>
          </p:cNvPr>
          <p:cNvSpPr/>
          <p:nvPr/>
        </p:nvSpPr>
        <p:spPr>
          <a:xfrm>
            <a:off x="6912417" y="4095558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81AB18A6-16C9-4676-92A0-AC13E50FDDF6}"/>
              </a:ext>
            </a:extLst>
          </p:cNvPr>
          <p:cNvSpPr/>
          <p:nvPr/>
        </p:nvSpPr>
        <p:spPr>
          <a:xfrm>
            <a:off x="7888194" y="4253647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BC50A501-C427-4706-BD87-0089FAF49246}"/>
              </a:ext>
            </a:extLst>
          </p:cNvPr>
          <p:cNvSpPr/>
          <p:nvPr/>
        </p:nvSpPr>
        <p:spPr>
          <a:xfrm>
            <a:off x="8926825" y="4284084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47962855-BDB6-4FE0-BCAC-6E4CE6388D0C}"/>
              </a:ext>
            </a:extLst>
          </p:cNvPr>
          <p:cNvSpPr/>
          <p:nvPr/>
        </p:nvSpPr>
        <p:spPr>
          <a:xfrm>
            <a:off x="9018265" y="4138119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0EB0C261-4B8E-4B1E-95BF-8C8C56B6946F}"/>
              </a:ext>
            </a:extLst>
          </p:cNvPr>
          <p:cNvSpPr/>
          <p:nvPr/>
        </p:nvSpPr>
        <p:spPr>
          <a:xfrm>
            <a:off x="9196253" y="4010127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타원 102">
            <a:extLst>
              <a:ext uri="{FF2B5EF4-FFF2-40B4-BE49-F238E27FC236}">
                <a16:creationId xmlns:a16="http://schemas.microsoft.com/office/drawing/2014/main" id="{87DAB5A4-4AB9-4159-B3DF-000A8DB5D1A7}"/>
              </a:ext>
            </a:extLst>
          </p:cNvPr>
          <p:cNvSpPr/>
          <p:nvPr/>
        </p:nvSpPr>
        <p:spPr>
          <a:xfrm>
            <a:off x="9109378" y="3374125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" name="타원 103">
            <a:extLst>
              <a:ext uri="{FF2B5EF4-FFF2-40B4-BE49-F238E27FC236}">
                <a16:creationId xmlns:a16="http://schemas.microsoft.com/office/drawing/2014/main" id="{44FDC331-8502-4723-AE4A-430C8B91CAA7}"/>
              </a:ext>
            </a:extLst>
          </p:cNvPr>
          <p:cNvSpPr/>
          <p:nvPr/>
        </p:nvSpPr>
        <p:spPr>
          <a:xfrm>
            <a:off x="9282228" y="3327304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타원 104">
            <a:extLst>
              <a:ext uri="{FF2B5EF4-FFF2-40B4-BE49-F238E27FC236}">
                <a16:creationId xmlns:a16="http://schemas.microsoft.com/office/drawing/2014/main" id="{C1C0920A-5D58-48F1-96CA-6C7C85916C8D}"/>
              </a:ext>
            </a:extLst>
          </p:cNvPr>
          <p:cNvSpPr/>
          <p:nvPr/>
        </p:nvSpPr>
        <p:spPr>
          <a:xfrm>
            <a:off x="9458816" y="3597362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타원 105">
            <a:extLst>
              <a:ext uri="{FF2B5EF4-FFF2-40B4-BE49-F238E27FC236}">
                <a16:creationId xmlns:a16="http://schemas.microsoft.com/office/drawing/2014/main" id="{01592184-F869-4519-AF84-E3BB0FD93A0E}"/>
              </a:ext>
            </a:extLst>
          </p:cNvPr>
          <p:cNvSpPr/>
          <p:nvPr/>
        </p:nvSpPr>
        <p:spPr>
          <a:xfrm>
            <a:off x="9813146" y="3082004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" name="타원 106">
            <a:extLst>
              <a:ext uri="{FF2B5EF4-FFF2-40B4-BE49-F238E27FC236}">
                <a16:creationId xmlns:a16="http://schemas.microsoft.com/office/drawing/2014/main" id="{6D6EEC36-9A48-470C-BE87-F7A5945A86EC}"/>
              </a:ext>
            </a:extLst>
          </p:cNvPr>
          <p:cNvSpPr/>
          <p:nvPr/>
        </p:nvSpPr>
        <p:spPr>
          <a:xfrm>
            <a:off x="9898871" y="2754299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" name="타원 107">
            <a:extLst>
              <a:ext uri="{FF2B5EF4-FFF2-40B4-BE49-F238E27FC236}">
                <a16:creationId xmlns:a16="http://schemas.microsoft.com/office/drawing/2014/main" id="{6D2172B0-A5EA-45F3-B497-F7BC5EA8897D}"/>
              </a:ext>
            </a:extLst>
          </p:cNvPr>
          <p:cNvSpPr/>
          <p:nvPr/>
        </p:nvSpPr>
        <p:spPr>
          <a:xfrm>
            <a:off x="9550256" y="3933008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426884BE-B445-4B8A-BABA-DD9A5E39EC90}"/>
              </a:ext>
            </a:extLst>
          </p:cNvPr>
          <p:cNvSpPr/>
          <p:nvPr/>
        </p:nvSpPr>
        <p:spPr>
          <a:xfrm>
            <a:off x="9633813" y="4109544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2" name="타원 121">
            <a:extLst>
              <a:ext uri="{FF2B5EF4-FFF2-40B4-BE49-F238E27FC236}">
                <a16:creationId xmlns:a16="http://schemas.microsoft.com/office/drawing/2014/main" id="{7900F348-C2AF-432A-B2FC-2947F5A7E0CE}"/>
              </a:ext>
            </a:extLst>
          </p:cNvPr>
          <p:cNvSpPr/>
          <p:nvPr/>
        </p:nvSpPr>
        <p:spPr>
          <a:xfrm>
            <a:off x="9989953" y="4084353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3" name="타원 122">
            <a:extLst>
              <a:ext uri="{FF2B5EF4-FFF2-40B4-BE49-F238E27FC236}">
                <a16:creationId xmlns:a16="http://schemas.microsoft.com/office/drawing/2014/main" id="{DDA46623-38E7-476D-B06C-EC984146F898}"/>
              </a:ext>
            </a:extLst>
          </p:cNvPr>
          <p:cNvSpPr/>
          <p:nvPr/>
        </p:nvSpPr>
        <p:spPr>
          <a:xfrm>
            <a:off x="10254748" y="4008254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4" name="타원 123">
            <a:extLst>
              <a:ext uri="{FF2B5EF4-FFF2-40B4-BE49-F238E27FC236}">
                <a16:creationId xmlns:a16="http://schemas.microsoft.com/office/drawing/2014/main" id="{48C8F6F4-0D1E-4BC3-BC51-906C5727481C}"/>
              </a:ext>
            </a:extLst>
          </p:cNvPr>
          <p:cNvSpPr/>
          <p:nvPr/>
        </p:nvSpPr>
        <p:spPr>
          <a:xfrm>
            <a:off x="10518664" y="3379471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5" name="타원 124">
            <a:extLst>
              <a:ext uri="{FF2B5EF4-FFF2-40B4-BE49-F238E27FC236}">
                <a16:creationId xmlns:a16="http://schemas.microsoft.com/office/drawing/2014/main" id="{E8CC5185-ECD5-40F3-BEF2-93157967469B}"/>
              </a:ext>
            </a:extLst>
          </p:cNvPr>
          <p:cNvSpPr/>
          <p:nvPr/>
        </p:nvSpPr>
        <p:spPr>
          <a:xfrm>
            <a:off x="10690244" y="3976822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6" name="타원 125">
            <a:extLst>
              <a:ext uri="{FF2B5EF4-FFF2-40B4-BE49-F238E27FC236}">
                <a16:creationId xmlns:a16="http://schemas.microsoft.com/office/drawing/2014/main" id="{2A575D2C-C757-4BA9-BEA3-C30D08A3ABC3}"/>
              </a:ext>
            </a:extLst>
          </p:cNvPr>
          <p:cNvSpPr/>
          <p:nvPr/>
        </p:nvSpPr>
        <p:spPr>
          <a:xfrm>
            <a:off x="10786668" y="3542598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7" name="타원 126">
            <a:extLst>
              <a:ext uri="{FF2B5EF4-FFF2-40B4-BE49-F238E27FC236}">
                <a16:creationId xmlns:a16="http://schemas.microsoft.com/office/drawing/2014/main" id="{6C648EB2-EA56-49E3-AD59-A28DFD2115C4}"/>
              </a:ext>
            </a:extLst>
          </p:cNvPr>
          <p:cNvSpPr/>
          <p:nvPr/>
        </p:nvSpPr>
        <p:spPr>
          <a:xfrm>
            <a:off x="10872393" y="4037078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8" name="타원 127">
            <a:extLst>
              <a:ext uri="{FF2B5EF4-FFF2-40B4-BE49-F238E27FC236}">
                <a16:creationId xmlns:a16="http://schemas.microsoft.com/office/drawing/2014/main" id="{32C363E6-E284-4BA7-B50B-47BD0FD679DF}"/>
              </a:ext>
            </a:extLst>
          </p:cNvPr>
          <p:cNvSpPr/>
          <p:nvPr/>
        </p:nvSpPr>
        <p:spPr>
          <a:xfrm>
            <a:off x="10430008" y="4284084"/>
            <a:ext cx="45719" cy="457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20153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>
            <a:extLst>
              <a:ext uri="{FF2B5EF4-FFF2-40B4-BE49-F238E27FC236}">
                <a16:creationId xmlns:a16="http://schemas.microsoft.com/office/drawing/2014/main" id="{F64EEE10-A11A-47F8-95E1-F9B786A17BB1}"/>
              </a:ext>
            </a:extLst>
          </p:cNvPr>
          <p:cNvGrpSpPr/>
          <p:nvPr/>
        </p:nvGrpSpPr>
        <p:grpSpPr>
          <a:xfrm>
            <a:off x="0" y="0"/>
            <a:ext cx="12192000" cy="983635"/>
            <a:chOff x="0" y="0"/>
            <a:chExt cx="12192000" cy="1036320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78030C3B-AC55-470E-AF66-703BB87B2848}"/>
                </a:ext>
              </a:extLst>
            </p:cNvPr>
            <p:cNvSpPr/>
            <p:nvPr/>
          </p:nvSpPr>
          <p:spPr>
            <a:xfrm>
              <a:off x="0" y="0"/>
              <a:ext cx="12192000" cy="1036320"/>
            </a:xfrm>
            <a:prstGeom prst="rect">
              <a:avLst/>
            </a:prstGeom>
            <a:solidFill>
              <a:srgbClr val="0085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1C985EC8-A4A4-4572-9E5D-CF08852C74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7284" r="12734" b="5451"/>
            <a:stretch/>
          </p:blipFill>
          <p:spPr>
            <a:xfrm>
              <a:off x="9936480" y="0"/>
              <a:ext cx="2255520" cy="1036320"/>
            </a:xfrm>
            <a:prstGeom prst="rect">
              <a:avLst/>
            </a:prstGeom>
          </p:spPr>
        </p:pic>
      </p:grp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127F4C7C-E301-4A76-A9AC-86F6D821FDC5}"/>
              </a:ext>
            </a:extLst>
          </p:cNvPr>
          <p:cNvSpPr/>
          <p:nvPr/>
        </p:nvSpPr>
        <p:spPr>
          <a:xfrm>
            <a:off x="1151363" y="2030215"/>
            <a:ext cx="2964225" cy="4690552"/>
          </a:xfrm>
          <a:prstGeom prst="roundRect">
            <a:avLst/>
          </a:prstGeom>
          <a:ln w="38100">
            <a:solidFill>
              <a:srgbClr val="A7E2F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2">
            <a:extLst>
              <a:ext uri="{FF2B5EF4-FFF2-40B4-BE49-F238E27FC236}">
                <a16:creationId xmlns:a16="http://schemas.microsoft.com/office/drawing/2014/main" id="{2588A958-2AAE-4720-ACC1-FD9F4D52C5C0}"/>
              </a:ext>
            </a:extLst>
          </p:cNvPr>
          <p:cNvSpPr txBox="1">
            <a:spLocks/>
          </p:cNvSpPr>
          <p:nvPr/>
        </p:nvSpPr>
        <p:spPr>
          <a:xfrm>
            <a:off x="9355123" y="75501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7C35AA06-5F22-4BC2-B40C-D07DE322E8DE}" type="slidenum">
              <a:rPr lang="ko-KR" altLang="en-US" sz="1200" smtClean="0"/>
              <a:pPr algn="r"/>
              <a:t>9</a:t>
            </a:fld>
            <a:endParaRPr lang="ko-KR" altLang="en-US" sz="1200"/>
          </a:p>
        </p:txBody>
      </p:sp>
      <p:graphicFrame>
        <p:nvGraphicFramePr>
          <p:cNvPr id="56" name="차트 55">
            <a:extLst>
              <a:ext uri="{FF2B5EF4-FFF2-40B4-BE49-F238E27FC236}">
                <a16:creationId xmlns:a16="http://schemas.microsoft.com/office/drawing/2014/main" id="{C32CEC91-29F8-4C86-9612-67B6259E8AC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38657593"/>
              </p:ext>
            </p:extLst>
          </p:nvPr>
        </p:nvGraphicFramePr>
        <p:xfrm>
          <a:off x="1212099" y="3705896"/>
          <a:ext cx="2837330" cy="27117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08EFF707-1CD9-4032-BB65-E472E7BC8310}"/>
              </a:ext>
            </a:extLst>
          </p:cNvPr>
          <p:cNvSpPr txBox="1"/>
          <p:nvPr/>
        </p:nvSpPr>
        <p:spPr>
          <a:xfrm>
            <a:off x="1189033" y="2990100"/>
            <a:ext cx="26737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생산이 많은 경로와 적은 </a:t>
            </a:r>
            <a:r>
              <a:rPr lang="ko-KR" altLang="en-US" sz="1400" dirty="0" err="1">
                <a:latin typeface="나눔고딕OTF" panose="020D0604000000000000" pitchFamily="34" charset="-127"/>
                <a:ea typeface="나눔고딕OTF" panose="020D0604000000000000" pitchFamily="34" charset="-127"/>
              </a:rPr>
              <a:t>경로두</a:t>
            </a:r>
            <a:r>
              <a:rPr lang="ko-KR" altLang="en-US" sz="14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집단으로 나눠 불량률 비교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F21A822B-AF5F-4CC8-82EB-2AFFEBD35479}"/>
              </a:ext>
            </a:extLst>
          </p:cNvPr>
          <p:cNvSpPr/>
          <p:nvPr/>
        </p:nvSpPr>
        <p:spPr>
          <a:xfrm>
            <a:off x="4649255" y="2030215"/>
            <a:ext cx="2964225" cy="4690552"/>
          </a:xfrm>
          <a:prstGeom prst="roundRect">
            <a:avLst/>
          </a:prstGeom>
          <a:ln w="38100">
            <a:solidFill>
              <a:srgbClr val="A7E2F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99F85FDF-92FD-4C15-84E9-8FA72AD69CDD}"/>
              </a:ext>
            </a:extLst>
          </p:cNvPr>
          <p:cNvSpPr/>
          <p:nvPr/>
        </p:nvSpPr>
        <p:spPr>
          <a:xfrm>
            <a:off x="8148102" y="2030215"/>
            <a:ext cx="2964225" cy="4690552"/>
          </a:xfrm>
          <a:prstGeom prst="roundRect">
            <a:avLst/>
          </a:prstGeom>
          <a:ln w="38100">
            <a:solidFill>
              <a:srgbClr val="A7E2F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사각형: 잘린 대각선 방향 모서리 17">
            <a:extLst>
              <a:ext uri="{FF2B5EF4-FFF2-40B4-BE49-F238E27FC236}">
                <a16:creationId xmlns:a16="http://schemas.microsoft.com/office/drawing/2014/main" id="{65E238A9-BA27-4F85-A7DC-0A877AFD8103}"/>
              </a:ext>
            </a:extLst>
          </p:cNvPr>
          <p:cNvSpPr/>
          <p:nvPr/>
        </p:nvSpPr>
        <p:spPr>
          <a:xfrm>
            <a:off x="4650547" y="1864994"/>
            <a:ext cx="2962800" cy="972000"/>
          </a:xfrm>
          <a:prstGeom prst="snip2DiagRect">
            <a:avLst/>
          </a:prstGeom>
          <a:solidFill>
            <a:srgbClr val="A7E2F0"/>
          </a:solidFill>
          <a:ln w="38100">
            <a:solidFill>
              <a:srgbClr val="A7E2F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생산량 별 불량률 계산</a:t>
            </a: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6520C638-75DA-4B62-930F-3D5B402FC46D}"/>
              </a:ext>
            </a:extLst>
          </p:cNvPr>
          <p:cNvCxnSpPr/>
          <p:nvPr/>
        </p:nvCxnSpPr>
        <p:spPr>
          <a:xfrm>
            <a:off x="1813048" y="5317685"/>
            <a:ext cx="2049709" cy="0"/>
          </a:xfrm>
          <a:prstGeom prst="line">
            <a:avLst/>
          </a:prstGeom>
          <a:ln w="19050" cap="flat" cmpd="sng" algn="ctr">
            <a:solidFill>
              <a:schemeClr val="accent2">
                <a:lumMod val="75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8F4C09C8-87DF-4DCD-848E-E4CDA661A335}"/>
              </a:ext>
            </a:extLst>
          </p:cNvPr>
          <p:cNvCxnSpPr>
            <a:cxnSpLocks/>
            <a:stCxn id="25" idx="2"/>
          </p:cNvCxnSpPr>
          <p:nvPr/>
        </p:nvCxnSpPr>
        <p:spPr>
          <a:xfrm rot="16200000" flipH="1">
            <a:off x="2614332" y="4568463"/>
            <a:ext cx="1031779" cy="489963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77C334FA-7649-4F24-883E-B40E40001BE2}"/>
              </a:ext>
            </a:extLst>
          </p:cNvPr>
          <p:cNvSpPr txBox="1"/>
          <p:nvPr/>
        </p:nvSpPr>
        <p:spPr>
          <a:xfrm>
            <a:off x="2191195" y="4020557"/>
            <a:ext cx="13880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중앙값 </a:t>
            </a:r>
            <a:r>
              <a:rPr lang="en-US" altLang="ko-KR" sz="12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: 56,316</a:t>
            </a:r>
            <a:endParaRPr lang="ko-KR" altLang="en-US" sz="12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68B9569-887E-4424-9D6A-7917AC0E258E}"/>
              </a:ext>
            </a:extLst>
          </p:cNvPr>
          <p:cNvSpPr txBox="1"/>
          <p:nvPr/>
        </p:nvSpPr>
        <p:spPr>
          <a:xfrm>
            <a:off x="8282875" y="2990100"/>
            <a:ext cx="26737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latinLnBrk="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생산량이 많은 공정일 때 불량률 상승</a:t>
            </a:r>
          </a:p>
        </p:txBody>
      </p:sp>
      <p:graphicFrame>
        <p:nvGraphicFramePr>
          <p:cNvPr id="38" name="표 40">
            <a:extLst>
              <a:ext uri="{FF2B5EF4-FFF2-40B4-BE49-F238E27FC236}">
                <a16:creationId xmlns:a16="http://schemas.microsoft.com/office/drawing/2014/main" id="{3A9A0F7A-62A6-4823-8689-6D9C62EDDA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2126329"/>
              </p:ext>
            </p:extLst>
          </p:nvPr>
        </p:nvGraphicFramePr>
        <p:xfrm>
          <a:off x="8373638" y="3675621"/>
          <a:ext cx="2511777" cy="1583823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837259">
                  <a:extLst>
                    <a:ext uri="{9D8B030D-6E8A-4147-A177-3AD203B41FA5}">
                      <a16:colId xmlns:a16="http://schemas.microsoft.com/office/drawing/2014/main" val="2828265570"/>
                    </a:ext>
                  </a:extLst>
                </a:gridCol>
                <a:gridCol w="837259">
                  <a:extLst>
                    <a:ext uri="{9D8B030D-6E8A-4147-A177-3AD203B41FA5}">
                      <a16:colId xmlns:a16="http://schemas.microsoft.com/office/drawing/2014/main" val="958838549"/>
                    </a:ext>
                  </a:extLst>
                </a:gridCol>
                <a:gridCol w="837259">
                  <a:extLst>
                    <a:ext uri="{9D8B030D-6E8A-4147-A177-3AD203B41FA5}">
                      <a16:colId xmlns:a16="http://schemas.microsoft.com/office/drawing/2014/main" val="1309440784"/>
                    </a:ext>
                  </a:extLst>
                </a:gridCol>
              </a:tblGrid>
              <a:tr h="5279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구분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pc="-100" baseline="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중앙값 이상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pc="-100" baseline="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중앙값 이하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69768072"/>
                  </a:ext>
                </a:extLst>
              </a:tr>
              <a:tr h="5279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총 생산량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2,688,006</a:t>
                      </a:r>
                      <a:endParaRPr lang="ko-KR" altLang="en-US" sz="120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1,002,858</a:t>
                      </a:r>
                      <a:endParaRPr lang="ko-KR" altLang="en-US" sz="120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5154027"/>
                  </a:ext>
                </a:extLst>
              </a:tr>
              <a:tr h="5279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총 불량수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127,402</a:t>
                      </a:r>
                      <a:endParaRPr lang="ko-KR" altLang="en-US" sz="120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48,236</a:t>
                      </a:r>
                      <a:endParaRPr lang="ko-KR" altLang="en-US" sz="120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4880374"/>
                  </a:ext>
                </a:extLst>
              </a:tr>
            </a:tbl>
          </a:graphicData>
        </a:graphic>
      </p:graphicFrame>
      <p:sp>
        <p:nvSpPr>
          <p:cNvPr id="41" name="TextBox 40">
            <a:extLst>
              <a:ext uri="{FF2B5EF4-FFF2-40B4-BE49-F238E27FC236}">
                <a16:creationId xmlns:a16="http://schemas.microsoft.com/office/drawing/2014/main" id="{1B7D7233-45B8-44D8-A2DC-4711827ABE66}"/>
              </a:ext>
            </a:extLst>
          </p:cNvPr>
          <p:cNvSpPr txBox="1"/>
          <p:nvPr/>
        </p:nvSpPr>
        <p:spPr>
          <a:xfrm>
            <a:off x="9057507" y="5259444"/>
            <a:ext cx="18556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단위 </a:t>
            </a:r>
            <a:r>
              <a:rPr lang="en-US" altLang="ko-KR" sz="11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: </a:t>
            </a:r>
            <a:r>
              <a:rPr lang="ko-KR" altLang="en-US" sz="11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개 </a:t>
            </a:r>
            <a:r>
              <a:rPr lang="en-US" altLang="ko-KR" sz="11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/ </a:t>
            </a:r>
            <a:r>
              <a:rPr lang="ko-KR" altLang="en-US" sz="11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중앙값 </a:t>
            </a:r>
            <a:r>
              <a:rPr lang="en-US" altLang="ko-KR" sz="11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: 56,316</a:t>
            </a:r>
            <a:endParaRPr lang="ko-KR" altLang="en-US" sz="11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8D0DBBD-DCC8-43F0-85E9-97C31071D64B}"/>
              </a:ext>
            </a:extLst>
          </p:cNvPr>
          <p:cNvSpPr txBox="1"/>
          <p:nvPr/>
        </p:nvSpPr>
        <p:spPr>
          <a:xfrm>
            <a:off x="8374240" y="5579354"/>
            <a:ext cx="2538961" cy="7117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err="1">
                <a:latin typeface="나눔고딕OTF" panose="020D0604000000000000" pitchFamily="34" charset="-127"/>
                <a:ea typeface="나눔고딕OTF" panose="020D0604000000000000" pitchFamily="34" charset="-127"/>
              </a:rPr>
              <a:t>chisq</a:t>
            </a:r>
            <a:r>
              <a:rPr lang="en-US" altLang="ko-KR" sz="14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= 7.204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P-value = 0.007</a:t>
            </a:r>
            <a:endParaRPr lang="ko-KR" altLang="en-US" sz="14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6" name="사각형: 위쪽 모서리의 한쪽은 둥글고 다른 한쪽은 잘림 5">
            <a:extLst>
              <a:ext uri="{FF2B5EF4-FFF2-40B4-BE49-F238E27FC236}">
                <a16:creationId xmlns:a16="http://schemas.microsoft.com/office/drawing/2014/main" id="{B9013125-DBE8-4FC3-8396-C894B22404B1}"/>
              </a:ext>
            </a:extLst>
          </p:cNvPr>
          <p:cNvSpPr/>
          <p:nvPr/>
        </p:nvSpPr>
        <p:spPr>
          <a:xfrm>
            <a:off x="1132314" y="1860332"/>
            <a:ext cx="3002400" cy="972000"/>
          </a:xfrm>
          <a:prstGeom prst="snipRoundRect">
            <a:avLst/>
          </a:prstGeom>
          <a:solidFill>
            <a:srgbClr val="A7E2F0"/>
          </a:solidFill>
          <a:ln>
            <a:solidFill>
              <a:srgbClr val="A7E2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공정 </a:t>
            </a:r>
            <a:r>
              <a:rPr lang="ko-KR" altLang="en-US" dirty="0" err="1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흐름별</a:t>
            </a:r>
            <a:r>
              <a:rPr lang="ko-KR" altLang="en-US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 생산량 추이</a:t>
            </a:r>
          </a:p>
        </p:txBody>
      </p:sp>
      <p:pic>
        <p:nvPicPr>
          <p:cNvPr id="29" name="그림 28" descr="나이프이(가) 표시된 사진&#10;&#10;자동 생성된 설명">
            <a:extLst>
              <a:ext uri="{FF2B5EF4-FFF2-40B4-BE49-F238E27FC236}">
                <a16:creationId xmlns:a16="http://schemas.microsoft.com/office/drawing/2014/main" id="{0185AD1D-9987-4C87-99CB-A294833FB763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203827" y="4538796"/>
            <a:ext cx="1784345" cy="437999"/>
          </a:xfrm>
          <a:prstGeom prst="rect">
            <a:avLst/>
          </a:prstGeom>
        </p:spPr>
      </p:pic>
      <p:sp>
        <p:nvSpPr>
          <p:cNvPr id="30" name="사각형: 위쪽 모서리의 한쪽은 둥글고 다른 한쪽은 잘림 29">
            <a:extLst>
              <a:ext uri="{FF2B5EF4-FFF2-40B4-BE49-F238E27FC236}">
                <a16:creationId xmlns:a16="http://schemas.microsoft.com/office/drawing/2014/main" id="{9B84239B-8434-456E-B957-88AA04D6334B}"/>
              </a:ext>
            </a:extLst>
          </p:cNvPr>
          <p:cNvSpPr/>
          <p:nvPr/>
        </p:nvSpPr>
        <p:spPr>
          <a:xfrm>
            <a:off x="8151354" y="1867330"/>
            <a:ext cx="2962800" cy="972000"/>
          </a:xfrm>
          <a:prstGeom prst="snipRoundRect">
            <a:avLst/>
          </a:prstGeom>
          <a:solidFill>
            <a:srgbClr val="9CD5E2"/>
          </a:solidFill>
          <a:ln w="38100">
            <a:solidFill>
              <a:srgbClr val="9CD5E2"/>
            </a:solidFill>
          </a:ln>
          <a:scene3d>
            <a:camera prst="orthographicFront">
              <a:rot lat="10800000" lon="10800000" rev="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>
            <a:flatTx/>
          </a:bodyPr>
          <a:lstStyle/>
          <a:p>
            <a:pPr algn="ctr"/>
            <a:r>
              <a:rPr lang="ko-KR" altLang="en-US" dirty="0" err="1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카이제곱</a:t>
            </a:r>
            <a:r>
              <a:rPr lang="ko-KR" altLang="en-US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 검정 결과</a:t>
            </a:r>
          </a:p>
        </p:txBody>
      </p:sp>
      <p:sp>
        <p:nvSpPr>
          <p:cNvPr id="36" name="제목 1">
            <a:extLst>
              <a:ext uri="{FF2B5EF4-FFF2-40B4-BE49-F238E27FC236}">
                <a16:creationId xmlns:a16="http://schemas.microsoft.com/office/drawing/2014/main" id="{80CC4F90-5BC7-4970-AACB-620B6DFCDE1C}"/>
              </a:ext>
            </a:extLst>
          </p:cNvPr>
          <p:cNvSpPr txBox="1">
            <a:spLocks/>
          </p:cNvSpPr>
          <p:nvPr/>
        </p:nvSpPr>
        <p:spPr>
          <a:xfrm>
            <a:off x="219384" y="53659"/>
            <a:ext cx="4162042" cy="885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b="1" dirty="0">
                <a:solidFill>
                  <a:schemeClr val="bg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5. </a:t>
            </a:r>
            <a:r>
              <a:rPr lang="ko-KR" altLang="en-US" sz="3600" b="1" dirty="0">
                <a:solidFill>
                  <a:schemeClr val="bg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분석결과</a:t>
            </a:r>
          </a:p>
        </p:txBody>
      </p: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311F7CD8-C8F4-4BA5-9370-A5013BF36656}"/>
              </a:ext>
            </a:extLst>
          </p:cNvPr>
          <p:cNvGrpSpPr/>
          <p:nvPr/>
        </p:nvGrpSpPr>
        <p:grpSpPr>
          <a:xfrm>
            <a:off x="933413" y="1240928"/>
            <a:ext cx="195693" cy="431408"/>
            <a:chOff x="4375773" y="1943243"/>
            <a:chExt cx="792715" cy="1988451"/>
          </a:xfrm>
        </p:grpSpPr>
        <p:grpSp>
          <p:nvGrpSpPr>
            <p:cNvPr id="75" name="Group 8">
              <a:extLst>
                <a:ext uri="{FF2B5EF4-FFF2-40B4-BE49-F238E27FC236}">
                  <a16:creationId xmlns:a16="http://schemas.microsoft.com/office/drawing/2014/main" id="{871164A7-AC23-4D5B-BC02-6E564309B52E}"/>
                </a:ext>
              </a:extLst>
            </p:cNvPr>
            <p:cNvGrpSpPr/>
            <p:nvPr/>
          </p:nvGrpSpPr>
          <p:grpSpPr>
            <a:xfrm flipH="1">
              <a:off x="4516298" y="3441152"/>
              <a:ext cx="511666" cy="490542"/>
              <a:chOff x="4964627" y="3703863"/>
              <a:chExt cx="393594" cy="377344"/>
            </a:xfrm>
            <a:solidFill>
              <a:schemeClr val="tx2">
                <a:lumMod val="50000"/>
                <a:alpha val="70000"/>
              </a:schemeClr>
            </a:solidFill>
          </p:grpSpPr>
          <p:sp>
            <p:nvSpPr>
              <p:cNvPr id="80" name="Oval 1">
                <a:extLst>
                  <a:ext uri="{FF2B5EF4-FFF2-40B4-BE49-F238E27FC236}">
                    <a16:creationId xmlns:a16="http://schemas.microsoft.com/office/drawing/2014/main" id="{4EA3D135-B400-4C91-9D1C-7F96D7BB8D25}"/>
                  </a:ext>
                </a:extLst>
              </p:cNvPr>
              <p:cNvSpPr/>
              <p:nvPr/>
            </p:nvSpPr>
            <p:spPr>
              <a:xfrm flipH="1">
                <a:off x="4977747" y="3794659"/>
                <a:ext cx="367354" cy="65606"/>
              </a:xfrm>
              <a:custGeom>
                <a:avLst/>
                <a:gdLst/>
                <a:ahLst/>
                <a:cxnLst/>
                <a:rect l="l" t="t" r="r" b="b"/>
                <a:pathLst>
                  <a:path w="920008" h="164304">
                    <a:moveTo>
                      <a:pt x="852708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5"/>
                    </a:lnTo>
                    <a:cubicBezTo>
                      <a:pt x="0" y="134173"/>
                      <a:pt x="30131" y="164304"/>
                      <a:pt x="67299" y="164304"/>
                    </a:cubicBezTo>
                    <a:lnTo>
                      <a:pt x="852708" y="164304"/>
                    </a:lnTo>
                    <a:cubicBezTo>
                      <a:pt x="889877" y="164304"/>
                      <a:pt x="920008" y="134173"/>
                      <a:pt x="920008" y="97005"/>
                    </a:cubicBezTo>
                    <a:lnTo>
                      <a:pt x="920008" y="67299"/>
                    </a:lnTo>
                    <a:cubicBezTo>
                      <a:pt x="920008" y="30131"/>
                      <a:pt x="889877" y="0"/>
                      <a:pt x="85270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81" name="Oval 1">
                <a:extLst>
                  <a:ext uri="{FF2B5EF4-FFF2-40B4-BE49-F238E27FC236}">
                    <a16:creationId xmlns:a16="http://schemas.microsoft.com/office/drawing/2014/main" id="{99F0E069-5621-424B-A527-FA300A532900}"/>
                  </a:ext>
                </a:extLst>
              </p:cNvPr>
              <p:cNvSpPr/>
              <p:nvPr/>
            </p:nvSpPr>
            <p:spPr>
              <a:xfrm flipH="1">
                <a:off x="5017106" y="3976249"/>
                <a:ext cx="288634" cy="104958"/>
              </a:xfrm>
              <a:custGeom>
                <a:avLst/>
                <a:gdLst/>
                <a:ahLst/>
                <a:cxnLst/>
                <a:rect l="l" t="t" r="r" b="b"/>
                <a:pathLst>
                  <a:path w="722862" h="262858">
                    <a:moveTo>
                      <a:pt x="722862" y="0"/>
                    </a:moveTo>
                    <a:lnTo>
                      <a:pt x="0" y="0"/>
                    </a:lnTo>
                    <a:lnTo>
                      <a:pt x="0" y="131429"/>
                    </a:lnTo>
                    <a:cubicBezTo>
                      <a:pt x="0" y="204015"/>
                      <a:pt x="161818" y="262858"/>
                      <a:pt x="361431" y="262858"/>
                    </a:cubicBezTo>
                    <a:cubicBezTo>
                      <a:pt x="561044" y="262858"/>
                      <a:pt x="722862" y="204015"/>
                      <a:pt x="722862" y="1314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82" name="Oval 1">
                <a:extLst>
                  <a:ext uri="{FF2B5EF4-FFF2-40B4-BE49-F238E27FC236}">
                    <a16:creationId xmlns:a16="http://schemas.microsoft.com/office/drawing/2014/main" id="{8ACB1E07-753B-4143-A358-BBEEEC840EFA}"/>
                  </a:ext>
                </a:extLst>
              </p:cNvPr>
              <p:cNvSpPr/>
              <p:nvPr/>
            </p:nvSpPr>
            <p:spPr>
              <a:xfrm flipH="1">
                <a:off x="4990867" y="3885454"/>
                <a:ext cx="341114" cy="65606"/>
              </a:xfrm>
              <a:custGeom>
                <a:avLst/>
                <a:gdLst/>
                <a:ahLst/>
                <a:cxnLst/>
                <a:rect l="l" t="t" r="r" b="b"/>
                <a:pathLst>
                  <a:path w="854293" h="164306">
                    <a:moveTo>
                      <a:pt x="786994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7"/>
                    </a:lnTo>
                    <a:cubicBezTo>
                      <a:pt x="0" y="134174"/>
                      <a:pt x="30131" y="164306"/>
                      <a:pt x="67299" y="164306"/>
                    </a:cubicBezTo>
                    <a:lnTo>
                      <a:pt x="786994" y="164306"/>
                    </a:lnTo>
                    <a:cubicBezTo>
                      <a:pt x="824162" y="164306"/>
                      <a:pt x="854293" y="134174"/>
                      <a:pt x="854293" y="97007"/>
                    </a:cubicBezTo>
                    <a:lnTo>
                      <a:pt x="854293" y="67299"/>
                    </a:lnTo>
                    <a:cubicBezTo>
                      <a:pt x="854293" y="30131"/>
                      <a:pt x="824162" y="0"/>
                      <a:pt x="78699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83" name="Oval 1">
                <a:extLst>
                  <a:ext uri="{FF2B5EF4-FFF2-40B4-BE49-F238E27FC236}">
                    <a16:creationId xmlns:a16="http://schemas.microsoft.com/office/drawing/2014/main" id="{376F857A-3930-40A2-86DD-0323C0BB129F}"/>
                  </a:ext>
                </a:extLst>
              </p:cNvPr>
              <p:cNvSpPr/>
              <p:nvPr/>
            </p:nvSpPr>
            <p:spPr>
              <a:xfrm flipH="1">
                <a:off x="4964627" y="3703863"/>
                <a:ext cx="393594" cy="65606"/>
              </a:xfrm>
              <a:custGeom>
                <a:avLst/>
                <a:gdLst/>
                <a:ahLst/>
                <a:cxnLst/>
                <a:rect l="l" t="t" r="r" b="b"/>
                <a:pathLst>
                  <a:path w="985723" h="164305">
                    <a:moveTo>
                      <a:pt x="918424" y="0"/>
                    </a:moveTo>
                    <a:lnTo>
                      <a:pt x="67300" y="0"/>
                    </a:lnTo>
                    <a:cubicBezTo>
                      <a:pt x="30131" y="0"/>
                      <a:pt x="0" y="30130"/>
                      <a:pt x="0" y="67298"/>
                    </a:cubicBezTo>
                    <a:lnTo>
                      <a:pt x="0" y="97006"/>
                    </a:lnTo>
                    <a:cubicBezTo>
                      <a:pt x="0" y="134173"/>
                      <a:pt x="30131" y="164305"/>
                      <a:pt x="67300" y="164305"/>
                    </a:cubicBezTo>
                    <a:lnTo>
                      <a:pt x="918424" y="164305"/>
                    </a:lnTo>
                    <a:cubicBezTo>
                      <a:pt x="955592" y="164305"/>
                      <a:pt x="985723" y="134173"/>
                      <a:pt x="985723" y="97006"/>
                    </a:cubicBezTo>
                    <a:lnTo>
                      <a:pt x="985723" y="67298"/>
                    </a:lnTo>
                    <a:cubicBezTo>
                      <a:pt x="985723" y="30130"/>
                      <a:pt x="955592" y="0"/>
                      <a:pt x="91842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  <p:grpSp>
          <p:nvGrpSpPr>
            <p:cNvPr id="76" name="Group 13">
              <a:extLst>
                <a:ext uri="{FF2B5EF4-FFF2-40B4-BE49-F238E27FC236}">
                  <a16:creationId xmlns:a16="http://schemas.microsoft.com/office/drawing/2014/main" id="{9D610818-211C-410B-8D62-F2EBAD831262}"/>
                </a:ext>
              </a:extLst>
            </p:cNvPr>
            <p:cNvGrpSpPr/>
            <p:nvPr/>
          </p:nvGrpSpPr>
          <p:grpSpPr>
            <a:xfrm>
              <a:off x="4375773" y="1943243"/>
              <a:ext cx="792715" cy="1360145"/>
              <a:chOff x="4874689" y="2348880"/>
              <a:chExt cx="914401" cy="1354872"/>
            </a:xfrm>
            <a:solidFill>
              <a:srgbClr val="90C221"/>
            </a:solidFill>
          </p:grpSpPr>
          <p:sp>
            <p:nvSpPr>
              <p:cNvPr id="77" name="Block Arc 14">
                <a:extLst>
                  <a:ext uri="{FF2B5EF4-FFF2-40B4-BE49-F238E27FC236}">
                    <a16:creationId xmlns:a16="http://schemas.microsoft.com/office/drawing/2014/main" id="{37281900-E67F-4904-9018-C8A710E51D10}"/>
                  </a:ext>
                </a:extLst>
              </p:cNvPr>
              <p:cNvSpPr/>
              <p:nvPr/>
            </p:nvSpPr>
            <p:spPr>
              <a:xfrm>
                <a:off x="4874690" y="2348880"/>
                <a:ext cx="914400" cy="914400"/>
              </a:xfrm>
              <a:prstGeom prst="blockArc">
                <a:avLst/>
              </a:prstGeom>
              <a:solidFill>
                <a:srgbClr val="0085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chemeClr val="tx1"/>
                  </a:solidFill>
                </a:endParaRPr>
              </a:p>
            </p:txBody>
          </p:sp>
          <p:sp>
            <p:nvSpPr>
              <p:cNvPr id="78" name="Round Same Side Corner Rectangle 30">
                <a:extLst>
                  <a:ext uri="{FF2B5EF4-FFF2-40B4-BE49-F238E27FC236}">
                    <a16:creationId xmlns:a16="http://schemas.microsoft.com/office/drawing/2014/main" id="{03D272FF-D1E4-4B07-91F7-219C581C8D8B}"/>
                  </a:ext>
                </a:extLst>
              </p:cNvPr>
              <p:cNvSpPr/>
              <p:nvPr/>
            </p:nvSpPr>
            <p:spPr>
              <a:xfrm rot="10800000">
                <a:off x="4874689" y="2789352"/>
                <a:ext cx="228508" cy="9144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0085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79" name="Round Same Side Corner Rectangle 33">
                <a:extLst>
                  <a:ext uri="{FF2B5EF4-FFF2-40B4-BE49-F238E27FC236}">
                    <a16:creationId xmlns:a16="http://schemas.microsoft.com/office/drawing/2014/main" id="{273BA65B-0D5E-4BA1-8775-5ACD3F84E01C}"/>
                  </a:ext>
                </a:extLst>
              </p:cNvPr>
              <p:cNvSpPr/>
              <p:nvPr/>
            </p:nvSpPr>
            <p:spPr>
              <a:xfrm rot="10800000">
                <a:off x="5560582" y="2789352"/>
                <a:ext cx="228508" cy="9144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0085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</p:grpSp>
      </p:grpSp>
      <p:sp>
        <p:nvSpPr>
          <p:cNvPr id="84" name="TextBox 83">
            <a:extLst>
              <a:ext uri="{FF2B5EF4-FFF2-40B4-BE49-F238E27FC236}">
                <a16:creationId xmlns:a16="http://schemas.microsoft.com/office/drawing/2014/main" id="{3CD27B33-1F94-4474-B206-2923FB474671}"/>
              </a:ext>
            </a:extLst>
          </p:cNvPr>
          <p:cNvSpPr txBox="1"/>
          <p:nvPr/>
        </p:nvSpPr>
        <p:spPr>
          <a:xfrm>
            <a:off x="1129106" y="1115091"/>
            <a:ext cx="10724692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>
              <a:lnSpc>
                <a:spcPct val="110000"/>
              </a:lnSpc>
            </a:pP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공정 </a:t>
            </a:r>
            <a:r>
              <a:rPr lang="ko-KR" altLang="en-US" dirty="0" err="1">
                <a:latin typeface="나눔고딕OTF" panose="020D0604000000000000" pitchFamily="34" charset="-127"/>
                <a:ea typeface="나눔고딕OTF" panose="020D0604000000000000" pitchFamily="34" charset="-127"/>
              </a:rPr>
              <a:t>흐름별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총생산량과 불량률 비교 결과 생산 부하가 높을수록 불량률도 높게 나타나기 때문에 </a:t>
            </a:r>
            <a:endParaRPr lang="en-US" altLang="ko-KR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latinLnBrk="0">
              <a:lnSpc>
                <a:spcPct val="110000"/>
              </a:lnSpc>
            </a:pPr>
            <a:r>
              <a:rPr lang="ko-KR" altLang="en-US" b="1" dirty="0">
                <a:solidFill>
                  <a:schemeClr val="accent6">
                    <a:lumMod val="75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공정 </a:t>
            </a:r>
            <a:r>
              <a:rPr lang="ko-KR" altLang="en-US" b="1" dirty="0" err="1">
                <a:solidFill>
                  <a:schemeClr val="accent6">
                    <a:lumMod val="75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흐름별</a:t>
            </a:r>
            <a:r>
              <a:rPr lang="ko-KR" altLang="en-US" b="1" dirty="0">
                <a:solidFill>
                  <a:schemeClr val="accent6">
                    <a:lumMod val="75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 부하를 고려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한 최적 생산 필요</a:t>
            </a:r>
            <a:endParaRPr lang="en-US" altLang="ko-KR" b="1" dirty="0">
              <a:solidFill>
                <a:schemeClr val="accent6">
                  <a:lumMod val="75000"/>
                </a:schemeClr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3B56ECB-9673-4906-933E-6188824271F8}"/>
              </a:ext>
            </a:extLst>
          </p:cNvPr>
          <p:cNvSpPr txBox="1"/>
          <p:nvPr/>
        </p:nvSpPr>
        <p:spPr>
          <a:xfrm>
            <a:off x="1561083" y="6279732"/>
            <a:ext cx="23016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>
                <a:latin typeface="나눔고딕OTF" panose="020D0604000000000000" pitchFamily="34" charset="-127"/>
                <a:ea typeface="나눔고딕OTF" panose="020D0604000000000000" pitchFamily="34" charset="-127"/>
              </a:rPr>
              <a:t>공정 </a:t>
            </a:r>
            <a:r>
              <a:rPr lang="ko-KR" altLang="en-US" sz="1400" dirty="0" err="1">
                <a:latin typeface="나눔고딕OTF" panose="020D0604000000000000" pitchFamily="34" charset="-127"/>
                <a:ea typeface="나눔고딕OTF" panose="020D0604000000000000" pitchFamily="34" charset="-127"/>
              </a:rPr>
              <a:t>흐름별</a:t>
            </a:r>
            <a:r>
              <a:rPr lang="ko-KR" altLang="en-US" sz="14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총 생산량 분포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3655B3CB-3B2A-4852-8202-90A2E9D861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60391" y="3013380"/>
            <a:ext cx="2541951" cy="1080000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9B5713D4-441B-4FE1-B13C-8C4AB65046E2}"/>
              </a:ext>
            </a:extLst>
          </p:cNvPr>
          <p:cNvSpPr txBox="1"/>
          <p:nvPr/>
        </p:nvSpPr>
        <p:spPr>
          <a:xfrm>
            <a:off x="5115969" y="4040358"/>
            <a:ext cx="20497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공정 </a:t>
            </a:r>
            <a:r>
              <a:rPr lang="ko-KR" altLang="en-US" sz="1400" dirty="0" err="1">
                <a:latin typeface="나눔고딕OTF" panose="020D0604000000000000" pitchFamily="34" charset="-127"/>
                <a:ea typeface="나눔고딕OTF" panose="020D0604000000000000" pitchFamily="34" charset="-127"/>
              </a:rPr>
              <a:t>흐름별</a:t>
            </a:r>
            <a:r>
              <a:rPr lang="ko-KR" altLang="en-US" sz="14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총 생산량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6C53B595-BF1C-4EFC-B585-C333368EA1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93124" y="5142017"/>
            <a:ext cx="2405749" cy="1080000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A70509A1-17E4-446F-B242-F96C19BED58C}"/>
              </a:ext>
            </a:extLst>
          </p:cNvPr>
          <p:cNvSpPr txBox="1"/>
          <p:nvPr/>
        </p:nvSpPr>
        <p:spPr>
          <a:xfrm>
            <a:off x="5097546" y="6224384"/>
            <a:ext cx="20497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공정 </a:t>
            </a:r>
            <a:r>
              <a:rPr lang="ko-KR" altLang="en-US" sz="1400" dirty="0" err="1">
                <a:latin typeface="나눔고딕OTF" panose="020D0604000000000000" pitchFamily="34" charset="-127"/>
                <a:ea typeface="나눔고딕OTF" panose="020D0604000000000000" pitchFamily="34" charset="-127"/>
              </a:rPr>
              <a:t>흐름별</a:t>
            </a:r>
            <a:r>
              <a:rPr lang="ko-KR" altLang="en-US" sz="14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불량률</a:t>
            </a:r>
          </a:p>
        </p:txBody>
      </p:sp>
    </p:spTree>
    <p:extLst>
      <p:ext uri="{BB962C8B-B14F-4D97-AF65-F5344CB8AC3E}">
        <p14:creationId xmlns:p14="http://schemas.microsoft.com/office/powerpoint/2010/main" val="252301540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015183755"/>
  <p:tag name="MH_LIBRARY" val="GRAPHIC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015183755"/>
  <p:tag name="MH_LIBRARY" val="GRAPHIC"/>
  <p:tag name="MH_ORDER" val="Straight Connector 1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015183755"/>
  <p:tag name="MH_LIBRARY" val="GRAPHIC"/>
  <p:tag name="MH_ORDER" val="Straight Connector 1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015183755"/>
  <p:tag name="MH_LIBRARY" val="GRAPHIC"/>
  <p:tag name="MH_ORDER" val="Straight Connector 12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015183755"/>
  <p:tag name="MH_LIBRARY" val="GRAPHIC"/>
  <p:tag name="MH_ORDER" val="Straight Connector 13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015183755"/>
  <p:tag name="MH_LIBRARY" val="GRAPHIC"/>
  <p:tag name="MH_ORDER" val="Freeform 2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015183755"/>
  <p:tag name="MH_LIBRARY" val="GRAPHIC"/>
  <p:tag name="MH_ORDER" val="Right Triangle 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015183755"/>
  <p:tag name="MH_LIBRARY" val="GRAPHIC"/>
  <p:tag name="MH_ORDER" val="Right Triangle 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015183755"/>
  <p:tag name="MH_LIBRARY" val="GRAPHIC"/>
  <p:tag name="MH_ORDER" val="Right Triangle 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015183755"/>
  <p:tag name="MH_LIBRARY" val="GRAPHIC"/>
  <p:tag name="MH_ORDER" val="Right Triangle 5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015183755"/>
  <p:tag name="MH_LIBRARY" val="GRAPHIC"/>
  <p:tag name="MH_ORDER" val="Right Triangle 6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015183755"/>
  <p:tag name="MH_LIBRARY" val="GRAPHIC"/>
  <p:tag name="MH_ORDER" val="Right Triangle 7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015183755"/>
  <p:tag name="MH_LIBRARY" val="GRAPHIC"/>
  <p:tag name="MH_ORDER" val="Right Triangle 8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015183755"/>
  <p:tag name="MH_LIBRARY" val="GRAPHIC"/>
  <p:tag name="MH_ORDER" val="Right Triangle 9"/>
</p:tagLst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3565</TotalTime>
  <Words>1339</Words>
  <Application>Microsoft Office PowerPoint</Application>
  <PresentationFormat>와이드스크린</PresentationFormat>
  <Paragraphs>408</Paragraphs>
  <Slides>17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2" baseType="lpstr">
      <vt:lpstr>맑은 고딕</vt:lpstr>
      <vt:lpstr>Arial</vt:lpstr>
      <vt:lpstr>나눔고딕OTF</vt:lpstr>
      <vt:lpstr>나눔스퀘어_ac ExtraBold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반도체 공정별 불량 원인 분석을 통한 Product 품질 개선</dc:title>
  <dc:creator>이 찬희</dc:creator>
  <cp:lastModifiedBy>이 찬희</cp:lastModifiedBy>
  <cp:revision>104</cp:revision>
  <dcterms:created xsi:type="dcterms:W3CDTF">2021-09-01T06:27:06Z</dcterms:created>
  <dcterms:modified xsi:type="dcterms:W3CDTF">2021-09-09T14:20:46Z</dcterms:modified>
</cp:coreProperties>
</file>